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4" r:id="rId18"/>
    <p:sldId id="275" r:id="rId19"/>
    <p:sldId id="273" r:id="rId20"/>
    <p:sldId id="272" r:id="rId21"/>
    <p:sldId id="276" r:id="rId22"/>
    <p:sldId id="294" r:id="rId23"/>
    <p:sldId id="277" r:id="rId24"/>
    <p:sldId id="278" r:id="rId25"/>
    <p:sldId id="279" r:id="rId26"/>
    <p:sldId id="280" r:id="rId27"/>
    <p:sldId id="281" r:id="rId28"/>
    <p:sldId id="295"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6" r:id="rId42"/>
    <p:sldId id="29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083EC-34D2-E446-8E6E-52BCB9C2174C}" v="12" dt="2024-11-10T18:48:22.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46"/>
    <p:restoredTop sz="57415"/>
  </p:normalViewPr>
  <p:slideViewPr>
    <p:cSldViewPr snapToGrid="0">
      <p:cViewPr varScale="1">
        <p:scale>
          <a:sx n="70" d="100"/>
          <a:sy n="70" d="100"/>
        </p:scale>
        <p:origin x="1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Charlton" userId="370de94f-2fe3-4b2f-9b37-b96ff73cb19e" providerId="ADAL" clId="{0B4083EC-34D2-E446-8E6E-52BCB9C2174C}"/>
    <pc:docChg chg="undo custSel addSld delSld modSld">
      <pc:chgData name="Thomas Charlton" userId="370de94f-2fe3-4b2f-9b37-b96ff73cb19e" providerId="ADAL" clId="{0B4083EC-34D2-E446-8E6E-52BCB9C2174C}" dt="2024-11-10T20:29:57.713" v="18780" actId="26606"/>
      <pc:docMkLst>
        <pc:docMk/>
      </pc:docMkLst>
      <pc:sldChg chg="addSp delSp modSp mod setBg addAnim delAnim modNotesTx">
        <pc:chgData name="Thomas Charlton" userId="370de94f-2fe3-4b2f-9b37-b96ff73cb19e" providerId="ADAL" clId="{0B4083EC-34D2-E446-8E6E-52BCB9C2174C}" dt="2024-11-10T20:29:57.713" v="18780" actId="26606"/>
        <pc:sldMkLst>
          <pc:docMk/>
          <pc:sldMk cId="1774196346" sldId="256"/>
        </pc:sldMkLst>
        <pc:spChg chg="mod">
          <ac:chgData name="Thomas Charlton" userId="370de94f-2fe3-4b2f-9b37-b96ff73cb19e" providerId="ADAL" clId="{0B4083EC-34D2-E446-8E6E-52BCB9C2174C}" dt="2024-11-10T20:29:57.713" v="18780" actId="26606"/>
          <ac:spMkLst>
            <pc:docMk/>
            <pc:sldMk cId="1774196346" sldId="256"/>
            <ac:spMk id="2" creationId="{2AA7248C-225D-E414-828C-FEFD32C34802}"/>
          </ac:spMkLst>
        </pc:spChg>
        <pc:spChg chg="mod">
          <ac:chgData name="Thomas Charlton" userId="370de94f-2fe3-4b2f-9b37-b96ff73cb19e" providerId="ADAL" clId="{0B4083EC-34D2-E446-8E6E-52BCB9C2174C}" dt="2024-11-10T20:29:57.713" v="18780" actId="26606"/>
          <ac:spMkLst>
            <pc:docMk/>
            <pc:sldMk cId="1774196346" sldId="256"/>
            <ac:spMk id="3" creationId="{87599DAF-48D4-36BF-ECCD-34BAC0E96823}"/>
          </ac:spMkLst>
        </pc:spChg>
        <pc:spChg chg="add del">
          <ac:chgData name="Thomas Charlton" userId="370de94f-2fe3-4b2f-9b37-b96ff73cb19e" providerId="ADAL" clId="{0B4083EC-34D2-E446-8E6E-52BCB9C2174C}" dt="2024-11-10T18:41:31.083" v="6047" actId="26606"/>
          <ac:spMkLst>
            <pc:docMk/>
            <pc:sldMk cId="1774196346" sldId="256"/>
            <ac:spMk id="8" creationId="{943CAA20-3569-4189-9E48-239A229A86CA}"/>
          </ac:spMkLst>
        </pc:spChg>
        <pc:spChg chg="add del">
          <ac:chgData name="Thomas Charlton" userId="370de94f-2fe3-4b2f-9b37-b96ff73cb19e" providerId="ADAL" clId="{0B4083EC-34D2-E446-8E6E-52BCB9C2174C}" dt="2024-11-10T18:41:31.083" v="6047" actId="26606"/>
          <ac:spMkLst>
            <pc:docMk/>
            <pc:sldMk cId="1774196346" sldId="256"/>
            <ac:spMk id="10" creationId="{DA542B6D-E775-4832-91DC-2D20F857813A}"/>
          </ac:spMkLst>
        </pc:spChg>
        <pc:spChg chg="add del">
          <ac:chgData name="Thomas Charlton" userId="370de94f-2fe3-4b2f-9b37-b96ff73cb19e" providerId="ADAL" clId="{0B4083EC-34D2-E446-8E6E-52BCB9C2174C}" dt="2024-11-10T18:41:36.582" v="6051" actId="26606"/>
          <ac:spMkLst>
            <pc:docMk/>
            <pc:sldMk cId="1774196346" sldId="256"/>
            <ac:spMk id="12" creationId="{FA33EEAE-15D5-4119-8C1E-89D943F911EF}"/>
          </ac:spMkLst>
        </pc:spChg>
        <pc:spChg chg="add del">
          <ac:chgData name="Thomas Charlton" userId="370de94f-2fe3-4b2f-9b37-b96ff73cb19e" providerId="ADAL" clId="{0B4083EC-34D2-E446-8E6E-52BCB9C2174C}" dt="2024-11-10T18:41:36.582" v="6051" actId="26606"/>
          <ac:spMkLst>
            <pc:docMk/>
            <pc:sldMk cId="1774196346" sldId="256"/>
            <ac:spMk id="13" creationId="{0E30439A-8A5B-46EC-8283-9B6B031D40D0}"/>
          </ac:spMkLst>
        </pc:spChg>
        <pc:spChg chg="add del">
          <ac:chgData name="Thomas Charlton" userId="370de94f-2fe3-4b2f-9b37-b96ff73cb19e" providerId="ADAL" clId="{0B4083EC-34D2-E446-8E6E-52BCB9C2174C}" dt="2024-11-10T18:41:36.582" v="6051" actId="26606"/>
          <ac:spMkLst>
            <pc:docMk/>
            <pc:sldMk cId="1774196346" sldId="256"/>
            <ac:spMk id="14" creationId="{730D8B3B-9B80-4025-B934-26DC7D7CD231}"/>
          </ac:spMkLst>
        </pc:spChg>
        <pc:spChg chg="add del">
          <ac:chgData name="Thomas Charlton" userId="370de94f-2fe3-4b2f-9b37-b96ff73cb19e" providerId="ADAL" clId="{0B4083EC-34D2-E446-8E6E-52BCB9C2174C}" dt="2024-11-10T18:41:36.582" v="6051" actId="26606"/>
          <ac:spMkLst>
            <pc:docMk/>
            <pc:sldMk cId="1774196346" sldId="256"/>
            <ac:spMk id="15" creationId="{5CEAD642-85CF-4750-8432-7C80C901F001}"/>
          </ac:spMkLst>
        </pc:spChg>
        <pc:spChg chg="add del">
          <ac:chgData name="Thomas Charlton" userId="370de94f-2fe3-4b2f-9b37-b96ff73cb19e" providerId="ADAL" clId="{0B4083EC-34D2-E446-8E6E-52BCB9C2174C}" dt="2024-11-10T18:41:36.582" v="6051" actId="26606"/>
          <ac:spMkLst>
            <pc:docMk/>
            <pc:sldMk cId="1774196346" sldId="256"/>
            <ac:spMk id="16" creationId="{B5A1B09C-1565-46F8-B70F-621C5EB48A09}"/>
          </ac:spMkLst>
        </pc:spChg>
        <pc:spChg chg="add del">
          <ac:chgData name="Thomas Charlton" userId="370de94f-2fe3-4b2f-9b37-b96ff73cb19e" providerId="ADAL" clId="{0B4083EC-34D2-E446-8E6E-52BCB9C2174C}" dt="2024-11-10T18:41:36.582" v="6051" actId="26606"/>
          <ac:spMkLst>
            <pc:docMk/>
            <pc:sldMk cId="1774196346" sldId="256"/>
            <ac:spMk id="18" creationId="{8C516CC8-80AC-446C-A56E-9F54B7210402}"/>
          </ac:spMkLst>
        </pc:spChg>
        <pc:spChg chg="add del">
          <ac:chgData name="Thomas Charlton" userId="370de94f-2fe3-4b2f-9b37-b96ff73cb19e" providerId="ADAL" clId="{0B4083EC-34D2-E446-8E6E-52BCB9C2174C}" dt="2024-11-10T18:41:36.582" v="6051" actId="26606"/>
          <ac:spMkLst>
            <pc:docMk/>
            <pc:sldMk cId="1774196346" sldId="256"/>
            <ac:spMk id="20" creationId="{53947E58-F088-49F1-A3D1-DEA690192E84}"/>
          </ac:spMkLst>
        </pc:spChg>
        <pc:spChg chg="add del">
          <ac:chgData name="Thomas Charlton" userId="370de94f-2fe3-4b2f-9b37-b96ff73cb19e" providerId="ADAL" clId="{0B4083EC-34D2-E446-8E6E-52BCB9C2174C}" dt="2024-11-10T18:41:41.251" v="6055" actId="26606"/>
          <ac:spMkLst>
            <pc:docMk/>
            <pc:sldMk cId="1774196346" sldId="256"/>
            <ac:spMk id="22" creationId="{C39ADB8F-D187-49D7-BDCF-C1B6DC727068}"/>
          </ac:spMkLst>
        </pc:spChg>
        <pc:spChg chg="add del">
          <ac:chgData name="Thomas Charlton" userId="370de94f-2fe3-4b2f-9b37-b96ff73cb19e" providerId="ADAL" clId="{0B4083EC-34D2-E446-8E6E-52BCB9C2174C}" dt="2024-11-10T18:41:41.251" v="6055" actId="26606"/>
          <ac:spMkLst>
            <pc:docMk/>
            <pc:sldMk cId="1774196346" sldId="256"/>
            <ac:spMk id="23" creationId="{1A3C89F8-0D2F-47FF-B903-151248265F47}"/>
          </ac:spMkLst>
        </pc:spChg>
        <pc:spChg chg="add del">
          <ac:chgData name="Thomas Charlton" userId="370de94f-2fe3-4b2f-9b37-b96ff73cb19e" providerId="ADAL" clId="{0B4083EC-34D2-E446-8E6E-52BCB9C2174C}" dt="2024-11-10T18:41:41.251" v="6055" actId="26606"/>
          <ac:spMkLst>
            <pc:docMk/>
            <pc:sldMk cId="1774196346" sldId="256"/>
            <ac:spMk id="24" creationId="{C5CB530E-515E-412C-9DF1-5F8FFBD6F383}"/>
          </ac:spMkLst>
        </pc:spChg>
        <pc:spChg chg="add del">
          <ac:chgData name="Thomas Charlton" userId="370de94f-2fe3-4b2f-9b37-b96ff73cb19e" providerId="ADAL" clId="{0B4083EC-34D2-E446-8E6E-52BCB9C2174C}" dt="2024-11-10T18:41:41.251" v="6055" actId="26606"/>
          <ac:spMkLst>
            <pc:docMk/>
            <pc:sldMk cId="1774196346" sldId="256"/>
            <ac:spMk id="25" creationId="{712D4376-A578-4FF1-94FC-245E7A6A489F}"/>
          </ac:spMkLst>
        </pc:spChg>
        <pc:spChg chg="add del">
          <ac:chgData name="Thomas Charlton" userId="370de94f-2fe3-4b2f-9b37-b96ff73cb19e" providerId="ADAL" clId="{0B4083EC-34D2-E446-8E6E-52BCB9C2174C}" dt="2024-11-10T18:41:41.251" v="6055" actId="26606"/>
          <ac:spMkLst>
            <pc:docMk/>
            <pc:sldMk cId="1774196346" sldId="256"/>
            <ac:spMk id="26" creationId="{AEA7509D-F04F-40CB-A0B3-EEF16499CC9F}"/>
          </ac:spMkLst>
        </pc:spChg>
        <pc:spChg chg="add del">
          <ac:chgData name="Thomas Charlton" userId="370de94f-2fe3-4b2f-9b37-b96ff73cb19e" providerId="ADAL" clId="{0B4083EC-34D2-E446-8E6E-52BCB9C2174C}" dt="2024-11-10T18:41:41.251" v="6055" actId="26606"/>
          <ac:spMkLst>
            <pc:docMk/>
            <pc:sldMk cId="1774196346" sldId="256"/>
            <ac:spMk id="28" creationId="{508BEF50-7B1E-49A4-BC19-5F4F1D755E64}"/>
          </ac:spMkLst>
        </pc:spChg>
        <pc:spChg chg="add del">
          <ac:chgData name="Thomas Charlton" userId="370de94f-2fe3-4b2f-9b37-b96ff73cb19e" providerId="ADAL" clId="{0B4083EC-34D2-E446-8E6E-52BCB9C2174C}" dt="2024-11-10T18:41:41.251" v="6055" actId="26606"/>
          <ac:spMkLst>
            <pc:docMk/>
            <pc:sldMk cId="1774196346" sldId="256"/>
            <ac:spMk id="29" creationId="{3FBAD350-5664-4811-A208-657FB882D350}"/>
          </ac:spMkLst>
        </pc:spChg>
        <pc:spChg chg="add del">
          <ac:chgData name="Thomas Charlton" userId="370de94f-2fe3-4b2f-9b37-b96ff73cb19e" providerId="ADAL" clId="{0B4083EC-34D2-E446-8E6E-52BCB9C2174C}" dt="2024-11-10T18:43:48.545" v="6063" actId="26606"/>
          <ac:spMkLst>
            <pc:docMk/>
            <pc:sldMk cId="1774196346" sldId="256"/>
            <ac:spMk id="31" creationId="{74751229-0244-4FBB-BED1-407467F4C951}"/>
          </ac:spMkLst>
        </pc:spChg>
        <pc:spChg chg="add del">
          <ac:chgData name="Thomas Charlton" userId="370de94f-2fe3-4b2f-9b37-b96ff73cb19e" providerId="ADAL" clId="{0B4083EC-34D2-E446-8E6E-52BCB9C2174C}" dt="2024-11-10T20:29:57.713" v="18780" actId="26606"/>
          <ac:spMkLst>
            <pc:docMk/>
            <pc:sldMk cId="1774196346" sldId="256"/>
            <ac:spMk id="36" creationId="{8A94871E-96FC-4ADE-815B-41A636E34F1A}"/>
          </ac:spMkLst>
        </pc:spChg>
        <pc:spChg chg="add del">
          <ac:chgData name="Thomas Charlton" userId="370de94f-2fe3-4b2f-9b37-b96ff73cb19e" providerId="ADAL" clId="{0B4083EC-34D2-E446-8E6E-52BCB9C2174C}" dt="2024-11-10T20:29:57.713" v="18780" actId="26606"/>
          <ac:spMkLst>
            <pc:docMk/>
            <pc:sldMk cId="1774196346" sldId="256"/>
            <ac:spMk id="38" creationId="{3FCFB1DE-0B7E-48CC-BA90-B2AB0889F9D6}"/>
          </ac:spMkLst>
        </pc:spChg>
        <pc:spChg chg="add del">
          <ac:chgData name="Thomas Charlton" userId="370de94f-2fe3-4b2f-9b37-b96ff73cb19e" providerId="ADAL" clId="{0B4083EC-34D2-E446-8E6E-52BCB9C2174C}" dt="2024-11-10T20:29:57.707" v="18779" actId="26606"/>
          <ac:spMkLst>
            <pc:docMk/>
            <pc:sldMk cId="1774196346" sldId="256"/>
            <ac:spMk id="43" creationId="{8A94871E-96FC-4ADE-815B-41A636E34F1A}"/>
          </ac:spMkLst>
        </pc:spChg>
        <pc:spChg chg="add del">
          <ac:chgData name="Thomas Charlton" userId="370de94f-2fe3-4b2f-9b37-b96ff73cb19e" providerId="ADAL" clId="{0B4083EC-34D2-E446-8E6E-52BCB9C2174C}" dt="2024-11-10T20:29:57.707" v="18779" actId="26606"/>
          <ac:spMkLst>
            <pc:docMk/>
            <pc:sldMk cId="1774196346" sldId="256"/>
            <ac:spMk id="45" creationId="{3FCFB1DE-0B7E-48CC-BA90-B2AB0889F9D6}"/>
          </ac:spMkLst>
        </pc:spChg>
        <pc:spChg chg="add">
          <ac:chgData name="Thomas Charlton" userId="370de94f-2fe3-4b2f-9b37-b96ff73cb19e" providerId="ADAL" clId="{0B4083EC-34D2-E446-8E6E-52BCB9C2174C}" dt="2024-11-10T20:29:57.713" v="18780" actId="26606"/>
          <ac:spMkLst>
            <pc:docMk/>
            <pc:sldMk cId="1774196346" sldId="256"/>
            <ac:spMk id="47" creationId="{337940BB-FBC4-492E-BD92-3B7B914D0EAE}"/>
          </ac:spMkLst>
        </pc:spChg>
        <pc:spChg chg="add">
          <ac:chgData name="Thomas Charlton" userId="370de94f-2fe3-4b2f-9b37-b96ff73cb19e" providerId="ADAL" clId="{0B4083EC-34D2-E446-8E6E-52BCB9C2174C}" dt="2024-11-10T20:29:57.713" v="18780" actId="26606"/>
          <ac:spMkLst>
            <pc:docMk/>
            <pc:sldMk cId="1774196346" sldId="256"/>
            <ac:spMk id="48" creationId="{3FCFB1DE-0B7E-48CC-BA90-B2AB0889F9D6}"/>
          </ac:spMkLst>
        </pc:spChg>
        <pc:picChg chg="add mod">
          <ac:chgData name="Thomas Charlton" userId="370de94f-2fe3-4b2f-9b37-b96ff73cb19e" providerId="ADAL" clId="{0B4083EC-34D2-E446-8E6E-52BCB9C2174C}" dt="2024-11-10T20:29:57.713" v="18780" actId="26606"/>
          <ac:picMkLst>
            <pc:docMk/>
            <pc:sldMk cId="1774196346" sldId="256"/>
            <ac:picMk id="7" creationId="{8D7B9C21-1B81-E4DD-B8EE-8B2447A8EB0A}"/>
          </ac:picMkLst>
        </pc:picChg>
        <pc:picChg chg="add del">
          <ac:chgData name="Thomas Charlton" userId="370de94f-2fe3-4b2f-9b37-b96ff73cb19e" providerId="ADAL" clId="{0B4083EC-34D2-E446-8E6E-52BCB9C2174C}" dt="2024-11-10T18:43:48.545" v="6063" actId="26606"/>
          <ac:picMkLst>
            <pc:docMk/>
            <pc:sldMk cId="1774196346" sldId="256"/>
            <ac:picMk id="9" creationId="{B3609CEF-8018-4759-917A-0B0D3C411404}"/>
          </ac:picMkLst>
        </pc:picChg>
        <pc:cxnChg chg="add del">
          <ac:chgData name="Thomas Charlton" userId="370de94f-2fe3-4b2f-9b37-b96ff73cb19e" providerId="ADAL" clId="{0B4083EC-34D2-E446-8E6E-52BCB9C2174C}" dt="2024-11-10T18:41:41.251" v="6055" actId="26606"/>
          <ac:cxnSpMkLst>
            <pc:docMk/>
            <pc:sldMk cId="1774196346" sldId="256"/>
            <ac:cxnSpMk id="27" creationId="{56020367-4FD5-4596-8E10-C5F095CD8DBF}"/>
          </ac:cxnSpMkLst>
        </pc:cxnChg>
      </pc:sldChg>
      <pc:sldChg chg="addSp modSp mod setBg modNotesTx">
        <pc:chgData name="Thomas Charlton" userId="370de94f-2fe3-4b2f-9b37-b96ff73cb19e" providerId="ADAL" clId="{0B4083EC-34D2-E446-8E6E-52BCB9C2174C}" dt="2024-11-10T19:19:13.287" v="6957" actId="20577"/>
        <pc:sldMkLst>
          <pc:docMk/>
          <pc:sldMk cId="1263529350" sldId="257"/>
        </pc:sldMkLst>
        <pc:spChg chg="mod">
          <ac:chgData name="Thomas Charlton" userId="370de94f-2fe3-4b2f-9b37-b96ff73cb19e" providerId="ADAL" clId="{0B4083EC-34D2-E446-8E6E-52BCB9C2174C}" dt="2024-11-10T18:42:10.759" v="6057" actId="26606"/>
          <ac:spMkLst>
            <pc:docMk/>
            <pc:sldMk cId="1263529350" sldId="257"/>
            <ac:spMk id="2" creationId="{5CE6D4CC-F731-54A9-4ECF-ED229134101C}"/>
          </ac:spMkLst>
        </pc:spChg>
        <pc:spChg chg="mod">
          <ac:chgData name="Thomas Charlton" userId="370de94f-2fe3-4b2f-9b37-b96ff73cb19e" providerId="ADAL" clId="{0B4083EC-34D2-E446-8E6E-52BCB9C2174C}" dt="2024-11-10T18:42:10.759" v="6057" actId="26606"/>
          <ac:spMkLst>
            <pc:docMk/>
            <pc:sldMk cId="1263529350" sldId="257"/>
            <ac:spMk id="3" creationId="{707F2AE7-8A09-BA10-F1FB-D4613B3D1DE9}"/>
          </ac:spMkLst>
        </pc:spChg>
        <pc:spChg chg="add">
          <ac:chgData name="Thomas Charlton" userId="370de94f-2fe3-4b2f-9b37-b96ff73cb19e" providerId="ADAL" clId="{0B4083EC-34D2-E446-8E6E-52BCB9C2174C}" dt="2024-11-10T18:42:10.759" v="6057" actId="26606"/>
          <ac:spMkLst>
            <pc:docMk/>
            <pc:sldMk cId="1263529350" sldId="257"/>
            <ac:spMk id="8" creationId="{943CAA20-3569-4189-9E48-239A229A86CA}"/>
          </ac:spMkLst>
        </pc:spChg>
        <pc:spChg chg="add">
          <ac:chgData name="Thomas Charlton" userId="370de94f-2fe3-4b2f-9b37-b96ff73cb19e" providerId="ADAL" clId="{0B4083EC-34D2-E446-8E6E-52BCB9C2174C}" dt="2024-11-10T18:42:10.759" v="6057" actId="26606"/>
          <ac:spMkLst>
            <pc:docMk/>
            <pc:sldMk cId="1263529350" sldId="257"/>
            <ac:spMk id="10" creationId="{DA542B6D-E775-4832-91DC-2D20F857813A}"/>
          </ac:spMkLst>
        </pc:spChg>
      </pc:sldChg>
      <pc:sldChg chg="addSp modSp mod setBg modNotesTx">
        <pc:chgData name="Thomas Charlton" userId="370de94f-2fe3-4b2f-9b37-b96ff73cb19e" providerId="ADAL" clId="{0B4083EC-34D2-E446-8E6E-52BCB9C2174C}" dt="2024-11-10T19:20:03.249" v="7138" actId="20577"/>
        <pc:sldMkLst>
          <pc:docMk/>
          <pc:sldMk cId="1885306745" sldId="258"/>
        </pc:sldMkLst>
        <pc:spChg chg="mod">
          <ac:chgData name="Thomas Charlton" userId="370de94f-2fe3-4b2f-9b37-b96ff73cb19e" providerId="ADAL" clId="{0B4083EC-34D2-E446-8E6E-52BCB9C2174C}" dt="2024-11-10T18:42:18.321" v="6058" actId="26606"/>
          <ac:spMkLst>
            <pc:docMk/>
            <pc:sldMk cId="1885306745" sldId="258"/>
            <ac:spMk id="2" creationId="{E181CE63-F82F-6BA8-101D-119786653BCA}"/>
          </ac:spMkLst>
        </pc:spChg>
        <pc:spChg chg="mod">
          <ac:chgData name="Thomas Charlton" userId="370de94f-2fe3-4b2f-9b37-b96ff73cb19e" providerId="ADAL" clId="{0B4083EC-34D2-E446-8E6E-52BCB9C2174C}" dt="2024-11-10T18:42:18.321" v="6058" actId="26606"/>
          <ac:spMkLst>
            <pc:docMk/>
            <pc:sldMk cId="1885306745" sldId="258"/>
            <ac:spMk id="3" creationId="{E526AE63-B22B-04DD-88CB-DE2FCDF0E180}"/>
          </ac:spMkLst>
        </pc:spChg>
        <pc:spChg chg="add">
          <ac:chgData name="Thomas Charlton" userId="370de94f-2fe3-4b2f-9b37-b96ff73cb19e" providerId="ADAL" clId="{0B4083EC-34D2-E446-8E6E-52BCB9C2174C}" dt="2024-11-10T18:42:18.321" v="6058" actId="26606"/>
          <ac:spMkLst>
            <pc:docMk/>
            <pc:sldMk cId="1885306745" sldId="258"/>
            <ac:spMk id="8" creationId="{100EDD19-6802-4EC3-95CE-CFFAB042CFD6}"/>
          </ac:spMkLst>
        </pc:spChg>
        <pc:spChg chg="add">
          <ac:chgData name="Thomas Charlton" userId="370de94f-2fe3-4b2f-9b37-b96ff73cb19e" providerId="ADAL" clId="{0B4083EC-34D2-E446-8E6E-52BCB9C2174C}" dt="2024-11-10T18:42:18.321" v="6058" actId="26606"/>
          <ac:spMkLst>
            <pc:docMk/>
            <pc:sldMk cId="1885306745" sldId="258"/>
            <ac:spMk id="10" creationId="{DB17E863-922E-4C26-BD64-E8FD41D28661}"/>
          </ac:spMkLst>
        </pc:spChg>
      </pc:sldChg>
      <pc:sldChg chg="addSp modSp mod setBg">
        <pc:chgData name="Thomas Charlton" userId="370de94f-2fe3-4b2f-9b37-b96ff73cb19e" providerId="ADAL" clId="{0B4083EC-34D2-E446-8E6E-52BCB9C2174C}" dt="2024-11-10T18:44:03.338" v="6064" actId="26606"/>
        <pc:sldMkLst>
          <pc:docMk/>
          <pc:sldMk cId="4000914413" sldId="259"/>
        </pc:sldMkLst>
        <pc:spChg chg="mod">
          <ac:chgData name="Thomas Charlton" userId="370de94f-2fe3-4b2f-9b37-b96ff73cb19e" providerId="ADAL" clId="{0B4083EC-34D2-E446-8E6E-52BCB9C2174C}" dt="2024-11-10T18:44:03.338" v="6064" actId="26606"/>
          <ac:spMkLst>
            <pc:docMk/>
            <pc:sldMk cId="4000914413" sldId="259"/>
            <ac:spMk id="2" creationId="{C7410047-675E-C176-BCD0-C34CDC563A69}"/>
          </ac:spMkLst>
        </pc:spChg>
        <pc:spChg chg="mod">
          <ac:chgData name="Thomas Charlton" userId="370de94f-2fe3-4b2f-9b37-b96ff73cb19e" providerId="ADAL" clId="{0B4083EC-34D2-E446-8E6E-52BCB9C2174C}" dt="2024-11-10T18:44:03.338" v="6064" actId="26606"/>
          <ac:spMkLst>
            <pc:docMk/>
            <pc:sldMk cId="4000914413" sldId="259"/>
            <ac:spMk id="3" creationId="{BDE10196-F89A-543B-0673-FF5F38FB9516}"/>
          </ac:spMkLst>
        </pc:spChg>
        <pc:spChg chg="add">
          <ac:chgData name="Thomas Charlton" userId="370de94f-2fe3-4b2f-9b37-b96ff73cb19e" providerId="ADAL" clId="{0B4083EC-34D2-E446-8E6E-52BCB9C2174C}" dt="2024-11-10T18:44:03.338" v="6064" actId="26606"/>
          <ac:spMkLst>
            <pc:docMk/>
            <pc:sldMk cId="4000914413" sldId="259"/>
            <ac:spMk id="8" creationId="{943CAA20-3569-4189-9E48-239A229A86CA}"/>
          </ac:spMkLst>
        </pc:spChg>
        <pc:spChg chg="add">
          <ac:chgData name="Thomas Charlton" userId="370de94f-2fe3-4b2f-9b37-b96ff73cb19e" providerId="ADAL" clId="{0B4083EC-34D2-E446-8E6E-52BCB9C2174C}" dt="2024-11-10T18:44:03.338" v="6064" actId="26606"/>
          <ac:spMkLst>
            <pc:docMk/>
            <pc:sldMk cId="4000914413" sldId="259"/>
            <ac:spMk id="10" creationId="{DA542B6D-E775-4832-91DC-2D20F857813A}"/>
          </ac:spMkLst>
        </pc:spChg>
      </pc:sldChg>
      <pc:sldChg chg="addSp delSp modSp mod setBg modNotesTx">
        <pc:chgData name="Thomas Charlton" userId="370de94f-2fe3-4b2f-9b37-b96ff73cb19e" providerId="ADAL" clId="{0B4083EC-34D2-E446-8E6E-52BCB9C2174C}" dt="2024-11-10T19:21:58.735" v="7540" actId="20577"/>
        <pc:sldMkLst>
          <pc:docMk/>
          <pc:sldMk cId="3841522291" sldId="260"/>
        </pc:sldMkLst>
        <pc:spChg chg="mod">
          <ac:chgData name="Thomas Charlton" userId="370de94f-2fe3-4b2f-9b37-b96ff73cb19e" providerId="ADAL" clId="{0B4083EC-34D2-E446-8E6E-52BCB9C2174C}" dt="2024-11-10T18:44:12.485" v="6065" actId="26606"/>
          <ac:spMkLst>
            <pc:docMk/>
            <pc:sldMk cId="3841522291" sldId="260"/>
            <ac:spMk id="4" creationId="{F1478A45-090E-51A7-2E74-E30D3BD28ABE}"/>
          </ac:spMkLst>
        </pc:spChg>
        <pc:spChg chg="add del mod">
          <ac:chgData name="Thomas Charlton" userId="370de94f-2fe3-4b2f-9b37-b96ff73cb19e" providerId="ADAL" clId="{0B4083EC-34D2-E446-8E6E-52BCB9C2174C}" dt="2024-11-10T18:05:02.395" v="6020" actId="478"/>
          <ac:spMkLst>
            <pc:docMk/>
            <pc:sldMk cId="3841522291" sldId="260"/>
            <ac:spMk id="5" creationId="{D463D0DB-A9CC-D53F-6671-73A7FAE92A2D}"/>
          </ac:spMkLst>
        </pc:spChg>
        <pc:spChg chg="add">
          <ac:chgData name="Thomas Charlton" userId="370de94f-2fe3-4b2f-9b37-b96ff73cb19e" providerId="ADAL" clId="{0B4083EC-34D2-E446-8E6E-52BCB9C2174C}" dt="2024-11-10T18:44:12.485" v="6065" actId="26606"/>
          <ac:spMkLst>
            <pc:docMk/>
            <pc:sldMk cId="3841522291" sldId="260"/>
            <ac:spMk id="6" creationId="{670CEDEF-4F34-412E-84EE-329C1E936AF5}"/>
          </ac:spMkLst>
        </pc:spChg>
        <pc:spChg chg="add">
          <ac:chgData name="Thomas Charlton" userId="370de94f-2fe3-4b2f-9b37-b96ff73cb19e" providerId="ADAL" clId="{0B4083EC-34D2-E446-8E6E-52BCB9C2174C}" dt="2024-11-10T18:44:12.485" v="6065" actId="26606"/>
          <ac:spMkLst>
            <pc:docMk/>
            <pc:sldMk cId="3841522291" sldId="260"/>
            <ac:spMk id="9" creationId="{BCED4D40-4B67-4331-AC48-79B82B4A47D8}"/>
          </ac:spMkLst>
        </pc:spChg>
        <pc:graphicFrameChg chg="add mod modGraphic">
          <ac:chgData name="Thomas Charlton" userId="370de94f-2fe3-4b2f-9b37-b96ff73cb19e" providerId="ADAL" clId="{0B4083EC-34D2-E446-8E6E-52BCB9C2174C}" dt="2024-11-10T18:44:12.485" v="6065" actId="26606"/>
          <ac:graphicFrameMkLst>
            <pc:docMk/>
            <pc:sldMk cId="3841522291" sldId="260"/>
            <ac:graphicFrameMk id="2" creationId="{B7F5839F-0710-91A5-6D9C-D59FB8611CD7}"/>
          </ac:graphicFrameMkLst>
        </pc:graphicFrameChg>
        <pc:picChg chg="del mod">
          <ac:chgData name="Thomas Charlton" userId="370de94f-2fe3-4b2f-9b37-b96ff73cb19e" providerId="ADAL" clId="{0B4083EC-34D2-E446-8E6E-52BCB9C2174C}" dt="2024-11-10T18:04:57.948" v="6019" actId="478"/>
          <ac:picMkLst>
            <pc:docMk/>
            <pc:sldMk cId="3841522291" sldId="260"/>
            <ac:picMk id="11" creationId="{E8943F43-441F-B776-8753-7E895E6112BB}"/>
          </ac:picMkLst>
        </pc:picChg>
      </pc:sldChg>
      <pc:sldChg chg="addSp modSp mod setBg modNotesTx">
        <pc:chgData name="Thomas Charlton" userId="370de94f-2fe3-4b2f-9b37-b96ff73cb19e" providerId="ADAL" clId="{0B4083EC-34D2-E446-8E6E-52BCB9C2174C}" dt="2024-11-10T19:22:10.757" v="7566" actId="20577"/>
        <pc:sldMkLst>
          <pc:docMk/>
          <pc:sldMk cId="3792436274" sldId="261"/>
        </pc:sldMkLst>
        <pc:spChg chg="mod">
          <ac:chgData name="Thomas Charlton" userId="370de94f-2fe3-4b2f-9b37-b96ff73cb19e" providerId="ADAL" clId="{0B4083EC-34D2-E446-8E6E-52BCB9C2174C}" dt="2024-11-10T18:44:18.903" v="6066" actId="26606"/>
          <ac:spMkLst>
            <pc:docMk/>
            <pc:sldMk cId="3792436274" sldId="261"/>
            <ac:spMk id="2" creationId="{787E7F11-ADB5-A8B5-E649-B4859F0FEE4F}"/>
          </ac:spMkLst>
        </pc:spChg>
        <pc:spChg chg="mod">
          <ac:chgData name="Thomas Charlton" userId="370de94f-2fe3-4b2f-9b37-b96ff73cb19e" providerId="ADAL" clId="{0B4083EC-34D2-E446-8E6E-52BCB9C2174C}" dt="2024-11-10T18:44:18.903" v="6066" actId="26606"/>
          <ac:spMkLst>
            <pc:docMk/>
            <pc:sldMk cId="3792436274" sldId="261"/>
            <ac:spMk id="3" creationId="{C3D33F96-11E4-E727-7CF6-B9EBD5575BC8}"/>
          </ac:spMkLst>
        </pc:spChg>
        <pc:spChg chg="add">
          <ac:chgData name="Thomas Charlton" userId="370de94f-2fe3-4b2f-9b37-b96ff73cb19e" providerId="ADAL" clId="{0B4083EC-34D2-E446-8E6E-52BCB9C2174C}" dt="2024-11-10T18:44:18.903" v="6066" actId="26606"/>
          <ac:spMkLst>
            <pc:docMk/>
            <pc:sldMk cId="3792436274" sldId="261"/>
            <ac:spMk id="8" creationId="{943CAA20-3569-4189-9E48-239A229A86CA}"/>
          </ac:spMkLst>
        </pc:spChg>
        <pc:spChg chg="add">
          <ac:chgData name="Thomas Charlton" userId="370de94f-2fe3-4b2f-9b37-b96ff73cb19e" providerId="ADAL" clId="{0B4083EC-34D2-E446-8E6E-52BCB9C2174C}" dt="2024-11-10T18:44:18.903" v="6066" actId="26606"/>
          <ac:spMkLst>
            <pc:docMk/>
            <pc:sldMk cId="3792436274" sldId="261"/>
            <ac:spMk id="10" creationId="{DA542B6D-E775-4832-91DC-2D20F857813A}"/>
          </ac:spMkLst>
        </pc:spChg>
      </pc:sldChg>
      <pc:sldChg chg="addSp modSp mod setBg modNotesTx">
        <pc:chgData name="Thomas Charlton" userId="370de94f-2fe3-4b2f-9b37-b96ff73cb19e" providerId="ADAL" clId="{0B4083EC-34D2-E446-8E6E-52BCB9C2174C}" dt="2024-11-10T19:23:26.284" v="7894" actId="20577"/>
        <pc:sldMkLst>
          <pc:docMk/>
          <pc:sldMk cId="2863346239" sldId="262"/>
        </pc:sldMkLst>
        <pc:spChg chg="mod">
          <ac:chgData name="Thomas Charlton" userId="370de94f-2fe3-4b2f-9b37-b96ff73cb19e" providerId="ADAL" clId="{0B4083EC-34D2-E446-8E6E-52BCB9C2174C}" dt="2024-11-10T18:44:28.124" v="6067" actId="26606"/>
          <ac:spMkLst>
            <pc:docMk/>
            <pc:sldMk cId="2863346239" sldId="262"/>
            <ac:spMk id="2" creationId="{8693F6B8-9C59-6DF4-7E01-095F7A6C9B00}"/>
          </ac:spMkLst>
        </pc:spChg>
        <pc:spChg chg="mod">
          <ac:chgData name="Thomas Charlton" userId="370de94f-2fe3-4b2f-9b37-b96ff73cb19e" providerId="ADAL" clId="{0B4083EC-34D2-E446-8E6E-52BCB9C2174C}" dt="2024-11-10T18:44:28.124" v="6067" actId="26606"/>
          <ac:spMkLst>
            <pc:docMk/>
            <pc:sldMk cId="2863346239" sldId="262"/>
            <ac:spMk id="3" creationId="{9219592A-F4BC-6227-41AD-036974A1C67D}"/>
          </ac:spMkLst>
        </pc:spChg>
        <pc:spChg chg="add">
          <ac:chgData name="Thomas Charlton" userId="370de94f-2fe3-4b2f-9b37-b96ff73cb19e" providerId="ADAL" clId="{0B4083EC-34D2-E446-8E6E-52BCB9C2174C}" dt="2024-11-10T18:44:28.124" v="6067" actId="26606"/>
          <ac:spMkLst>
            <pc:docMk/>
            <pc:sldMk cId="2863346239" sldId="262"/>
            <ac:spMk id="8" creationId="{100EDD19-6802-4EC3-95CE-CFFAB042CFD6}"/>
          </ac:spMkLst>
        </pc:spChg>
        <pc:spChg chg="add">
          <ac:chgData name="Thomas Charlton" userId="370de94f-2fe3-4b2f-9b37-b96ff73cb19e" providerId="ADAL" clId="{0B4083EC-34D2-E446-8E6E-52BCB9C2174C}" dt="2024-11-10T18:44:28.124" v="6067" actId="26606"/>
          <ac:spMkLst>
            <pc:docMk/>
            <pc:sldMk cId="2863346239" sldId="262"/>
            <ac:spMk id="10" creationId="{DB17E863-922E-4C26-BD64-E8FD41D28661}"/>
          </ac:spMkLst>
        </pc:spChg>
      </pc:sldChg>
      <pc:sldChg chg="addSp modSp new mod setBg modNotesTx">
        <pc:chgData name="Thomas Charlton" userId="370de94f-2fe3-4b2f-9b37-b96ff73cb19e" providerId="ADAL" clId="{0B4083EC-34D2-E446-8E6E-52BCB9C2174C}" dt="2024-11-10T19:25:12.549" v="8342" actId="20577"/>
        <pc:sldMkLst>
          <pc:docMk/>
          <pc:sldMk cId="2493438910" sldId="263"/>
        </pc:sldMkLst>
        <pc:spChg chg="mod">
          <ac:chgData name="Thomas Charlton" userId="370de94f-2fe3-4b2f-9b37-b96ff73cb19e" providerId="ADAL" clId="{0B4083EC-34D2-E446-8E6E-52BCB9C2174C}" dt="2024-11-10T18:44:38.351" v="6068" actId="26606"/>
          <ac:spMkLst>
            <pc:docMk/>
            <pc:sldMk cId="2493438910" sldId="263"/>
            <ac:spMk id="2" creationId="{50901167-1784-51E7-720A-DC5F1D4D227F}"/>
          </ac:spMkLst>
        </pc:spChg>
        <pc:spChg chg="mod">
          <ac:chgData name="Thomas Charlton" userId="370de94f-2fe3-4b2f-9b37-b96ff73cb19e" providerId="ADAL" clId="{0B4083EC-34D2-E446-8E6E-52BCB9C2174C}" dt="2024-11-10T18:44:38.351" v="6068" actId="26606"/>
          <ac:spMkLst>
            <pc:docMk/>
            <pc:sldMk cId="2493438910" sldId="263"/>
            <ac:spMk id="3" creationId="{AE2E9EE7-895B-9F87-D296-3DEBD31CC8FB}"/>
          </ac:spMkLst>
        </pc:spChg>
        <pc:spChg chg="add">
          <ac:chgData name="Thomas Charlton" userId="370de94f-2fe3-4b2f-9b37-b96ff73cb19e" providerId="ADAL" clId="{0B4083EC-34D2-E446-8E6E-52BCB9C2174C}" dt="2024-11-10T18:44:38.351" v="6068" actId="26606"/>
          <ac:spMkLst>
            <pc:docMk/>
            <pc:sldMk cId="2493438910" sldId="263"/>
            <ac:spMk id="8" creationId="{100EDD19-6802-4EC3-95CE-CFFAB042CFD6}"/>
          </ac:spMkLst>
        </pc:spChg>
        <pc:spChg chg="add">
          <ac:chgData name="Thomas Charlton" userId="370de94f-2fe3-4b2f-9b37-b96ff73cb19e" providerId="ADAL" clId="{0B4083EC-34D2-E446-8E6E-52BCB9C2174C}" dt="2024-11-10T18:44:38.351" v="6068" actId="26606"/>
          <ac:spMkLst>
            <pc:docMk/>
            <pc:sldMk cId="2493438910" sldId="263"/>
            <ac:spMk id="10" creationId="{DB17E863-922E-4C26-BD64-E8FD41D28661}"/>
          </ac:spMkLst>
        </pc:spChg>
      </pc:sldChg>
      <pc:sldChg chg="addSp modSp new mod setBg modNotesTx">
        <pc:chgData name="Thomas Charlton" userId="370de94f-2fe3-4b2f-9b37-b96ff73cb19e" providerId="ADAL" clId="{0B4083EC-34D2-E446-8E6E-52BCB9C2174C}" dt="2024-11-10T19:26:05.988" v="8585" actId="20577"/>
        <pc:sldMkLst>
          <pc:docMk/>
          <pc:sldMk cId="2047693708" sldId="264"/>
        </pc:sldMkLst>
        <pc:spChg chg="mod">
          <ac:chgData name="Thomas Charlton" userId="370de94f-2fe3-4b2f-9b37-b96ff73cb19e" providerId="ADAL" clId="{0B4083EC-34D2-E446-8E6E-52BCB9C2174C}" dt="2024-11-10T18:44:45.173" v="6069" actId="26606"/>
          <ac:spMkLst>
            <pc:docMk/>
            <pc:sldMk cId="2047693708" sldId="264"/>
            <ac:spMk id="2" creationId="{9756554E-6119-8776-AD3D-875D0FBB4A6B}"/>
          </ac:spMkLst>
        </pc:spChg>
        <pc:spChg chg="mod">
          <ac:chgData name="Thomas Charlton" userId="370de94f-2fe3-4b2f-9b37-b96ff73cb19e" providerId="ADAL" clId="{0B4083EC-34D2-E446-8E6E-52BCB9C2174C}" dt="2024-11-10T18:44:45.173" v="6069" actId="26606"/>
          <ac:spMkLst>
            <pc:docMk/>
            <pc:sldMk cId="2047693708" sldId="264"/>
            <ac:spMk id="3" creationId="{1D983DB6-6CB9-FA3C-6E28-CA1412ABB8D9}"/>
          </ac:spMkLst>
        </pc:spChg>
        <pc:spChg chg="add">
          <ac:chgData name="Thomas Charlton" userId="370de94f-2fe3-4b2f-9b37-b96ff73cb19e" providerId="ADAL" clId="{0B4083EC-34D2-E446-8E6E-52BCB9C2174C}" dt="2024-11-10T18:44:45.173" v="6069" actId="26606"/>
          <ac:spMkLst>
            <pc:docMk/>
            <pc:sldMk cId="2047693708" sldId="264"/>
            <ac:spMk id="8" creationId="{100EDD19-6802-4EC3-95CE-CFFAB042CFD6}"/>
          </ac:spMkLst>
        </pc:spChg>
        <pc:spChg chg="add">
          <ac:chgData name="Thomas Charlton" userId="370de94f-2fe3-4b2f-9b37-b96ff73cb19e" providerId="ADAL" clId="{0B4083EC-34D2-E446-8E6E-52BCB9C2174C}" dt="2024-11-10T18:44:45.173" v="6069" actId="26606"/>
          <ac:spMkLst>
            <pc:docMk/>
            <pc:sldMk cId="2047693708" sldId="264"/>
            <ac:spMk id="10" creationId="{DB17E863-922E-4C26-BD64-E8FD41D28661}"/>
          </ac:spMkLst>
        </pc:spChg>
      </pc:sldChg>
      <pc:sldChg chg="addSp modSp new mod setBg modNotesTx">
        <pc:chgData name="Thomas Charlton" userId="370de94f-2fe3-4b2f-9b37-b96ff73cb19e" providerId="ADAL" clId="{0B4083EC-34D2-E446-8E6E-52BCB9C2174C}" dt="2024-11-10T19:27:14.638" v="8859" actId="20577"/>
        <pc:sldMkLst>
          <pc:docMk/>
          <pc:sldMk cId="1772229446" sldId="265"/>
        </pc:sldMkLst>
        <pc:spChg chg="mod">
          <ac:chgData name="Thomas Charlton" userId="370de94f-2fe3-4b2f-9b37-b96ff73cb19e" providerId="ADAL" clId="{0B4083EC-34D2-E446-8E6E-52BCB9C2174C}" dt="2024-11-10T18:44:51.726" v="6070" actId="26606"/>
          <ac:spMkLst>
            <pc:docMk/>
            <pc:sldMk cId="1772229446" sldId="265"/>
            <ac:spMk id="2" creationId="{CFCDED15-BD84-EFB8-5362-7C589B4488F0}"/>
          </ac:spMkLst>
        </pc:spChg>
        <pc:spChg chg="mod">
          <ac:chgData name="Thomas Charlton" userId="370de94f-2fe3-4b2f-9b37-b96ff73cb19e" providerId="ADAL" clId="{0B4083EC-34D2-E446-8E6E-52BCB9C2174C}" dt="2024-11-10T18:44:51.726" v="6070" actId="26606"/>
          <ac:spMkLst>
            <pc:docMk/>
            <pc:sldMk cId="1772229446" sldId="265"/>
            <ac:spMk id="3" creationId="{9B1B9CFB-ED92-3F74-100A-BECC09D50073}"/>
          </ac:spMkLst>
        </pc:spChg>
        <pc:spChg chg="add">
          <ac:chgData name="Thomas Charlton" userId="370de94f-2fe3-4b2f-9b37-b96ff73cb19e" providerId="ADAL" clId="{0B4083EC-34D2-E446-8E6E-52BCB9C2174C}" dt="2024-11-10T18:44:51.726" v="6070" actId="26606"/>
          <ac:spMkLst>
            <pc:docMk/>
            <pc:sldMk cId="1772229446" sldId="265"/>
            <ac:spMk id="8" creationId="{100EDD19-6802-4EC3-95CE-CFFAB042CFD6}"/>
          </ac:spMkLst>
        </pc:spChg>
        <pc:spChg chg="add">
          <ac:chgData name="Thomas Charlton" userId="370de94f-2fe3-4b2f-9b37-b96ff73cb19e" providerId="ADAL" clId="{0B4083EC-34D2-E446-8E6E-52BCB9C2174C}" dt="2024-11-10T18:44:51.726" v="6070" actId="26606"/>
          <ac:spMkLst>
            <pc:docMk/>
            <pc:sldMk cId="1772229446" sldId="265"/>
            <ac:spMk id="10" creationId="{DB17E863-922E-4C26-BD64-E8FD41D28661}"/>
          </ac:spMkLst>
        </pc:spChg>
      </pc:sldChg>
      <pc:sldChg chg="addSp modSp new mod setBg modNotesTx">
        <pc:chgData name="Thomas Charlton" userId="370de94f-2fe3-4b2f-9b37-b96ff73cb19e" providerId="ADAL" clId="{0B4083EC-34D2-E446-8E6E-52BCB9C2174C}" dt="2024-11-10T19:28:17.653" v="9085" actId="20577"/>
        <pc:sldMkLst>
          <pc:docMk/>
          <pc:sldMk cId="1245997692" sldId="266"/>
        </pc:sldMkLst>
        <pc:spChg chg="mod">
          <ac:chgData name="Thomas Charlton" userId="370de94f-2fe3-4b2f-9b37-b96ff73cb19e" providerId="ADAL" clId="{0B4083EC-34D2-E446-8E6E-52BCB9C2174C}" dt="2024-11-10T18:45:02.858" v="6071" actId="26606"/>
          <ac:spMkLst>
            <pc:docMk/>
            <pc:sldMk cId="1245997692" sldId="266"/>
            <ac:spMk id="2" creationId="{8C4FDA89-E944-A615-19CC-5C2674612FF5}"/>
          </ac:spMkLst>
        </pc:spChg>
        <pc:spChg chg="mod">
          <ac:chgData name="Thomas Charlton" userId="370de94f-2fe3-4b2f-9b37-b96ff73cb19e" providerId="ADAL" clId="{0B4083EC-34D2-E446-8E6E-52BCB9C2174C}" dt="2024-11-10T18:45:02.858" v="6071" actId="26606"/>
          <ac:spMkLst>
            <pc:docMk/>
            <pc:sldMk cId="1245997692" sldId="266"/>
            <ac:spMk id="3" creationId="{45FA7CDE-15FC-1870-46F4-12CB0A9E51DF}"/>
          </ac:spMkLst>
        </pc:spChg>
        <pc:spChg chg="add">
          <ac:chgData name="Thomas Charlton" userId="370de94f-2fe3-4b2f-9b37-b96ff73cb19e" providerId="ADAL" clId="{0B4083EC-34D2-E446-8E6E-52BCB9C2174C}" dt="2024-11-10T18:45:02.858" v="6071" actId="26606"/>
          <ac:spMkLst>
            <pc:docMk/>
            <pc:sldMk cId="1245997692" sldId="266"/>
            <ac:spMk id="8" creationId="{100EDD19-6802-4EC3-95CE-CFFAB042CFD6}"/>
          </ac:spMkLst>
        </pc:spChg>
        <pc:spChg chg="add">
          <ac:chgData name="Thomas Charlton" userId="370de94f-2fe3-4b2f-9b37-b96ff73cb19e" providerId="ADAL" clId="{0B4083EC-34D2-E446-8E6E-52BCB9C2174C}" dt="2024-11-10T18:45:02.858" v="6071" actId="26606"/>
          <ac:spMkLst>
            <pc:docMk/>
            <pc:sldMk cId="1245997692" sldId="266"/>
            <ac:spMk id="10" creationId="{DB17E863-922E-4C26-BD64-E8FD41D28661}"/>
          </ac:spMkLst>
        </pc:spChg>
      </pc:sldChg>
      <pc:sldChg chg="addSp modSp new mod setBg">
        <pc:chgData name="Thomas Charlton" userId="370de94f-2fe3-4b2f-9b37-b96ff73cb19e" providerId="ADAL" clId="{0B4083EC-34D2-E446-8E6E-52BCB9C2174C}" dt="2024-11-10T18:45:11.360" v="6072" actId="26606"/>
        <pc:sldMkLst>
          <pc:docMk/>
          <pc:sldMk cId="1903178790" sldId="267"/>
        </pc:sldMkLst>
        <pc:spChg chg="mod">
          <ac:chgData name="Thomas Charlton" userId="370de94f-2fe3-4b2f-9b37-b96ff73cb19e" providerId="ADAL" clId="{0B4083EC-34D2-E446-8E6E-52BCB9C2174C}" dt="2024-11-10T18:45:11.360" v="6072" actId="26606"/>
          <ac:spMkLst>
            <pc:docMk/>
            <pc:sldMk cId="1903178790" sldId="267"/>
            <ac:spMk id="2" creationId="{B8838852-75B5-18AC-2427-90709C526AA6}"/>
          </ac:spMkLst>
        </pc:spChg>
        <pc:spChg chg="mod">
          <ac:chgData name="Thomas Charlton" userId="370de94f-2fe3-4b2f-9b37-b96ff73cb19e" providerId="ADAL" clId="{0B4083EC-34D2-E446-8E6E-52BCB9C2174C}" dt="2024-11-10T18:45:11.360" v="6072" actId="26606"/>
          <ac:spMkLst>
            <pc:docMk/>
            <pc:sldMk cId="1903178790" sldId="267"/>
            <ac:spMk id="3" creationId="{3E854469-1D7D-D653-4A6A-32876CA7A00F}"/>
          </ac:spMkLst>
        </pc:spChg>
        <pc:spChg chg="add">
          <ac:chgData name="Thomas Charlton" userId="370de94f-2fe3-4b2f-9b37-b96ff73cb19e" providerId="ADAL" clId="{0B4083EC-34D2-E446-8E6E-52BCB9C2174C}" dt="2024-11-10T18:45:11.360" v="6072" actId="26606"/>
          <ac:spMkLst>
            <pc:docMk/>
            <pc:sldMk cId="1903178790" sldId="267"/>
            <ac:spMk id="8" creationId="{943CAA20-3569-4189-9E48-239A229A86CA}"/>
          </ac:spMkLst>
        </pc:spChg>
        <pc:spChg chg="add">
          <ac:chgData name="Thomas Charlton" userId="370de94f-2fe3-4b2f-9b37-b96ff73cb19e" providerId="ADAL" clId="{0B4083EC-34D2-E446-8E6E-52BCB9C2174C}" dt="2024-11-10T18:45:11.360" v="6072" actId="26606"/>
          <ac:spMkLst>
            <pc:docMk/>
            <pc:sldMk cId="1903178790" sldId="267"/>
            <ac:spMk id="10" creationId="{DA542B6D-E775-4832-91DC-2D20F857813A}"/>
          </ac:spMkLst>
        </pc:spChg>
      </pc:sldChg>
      <pc:sldChg chg="addSp modSp new mod setBg modNotesTx">
        <pc:chgData name="Thomas Charlton" userId="370de94f-2fe3-4b2f-9b37-b96ff73cb19e" providerId="ADAL" clId="{0B4083EC-34D2-E446-8E6E-52BCB9C2174C}" dt="2024-11-10T19:30:55.390" v="9666" actId="20577"/>
        <pc:sldMkLst>
          <pc:docMk/>
          <pc:sldMk cId="1716657947" sldId="268"/>
        </pc:sldMkLst>
        <pc:spChg chg="mod">
          <ac:chgData name="Thomas Charlton" userId="370de94f-2fe3-4b2f-9b37-b96ff73cb19e" providerId="ADAL" clId="{0B4083EC-34D2-E446-8E6E-52BCB9C2174C}" dt="2024-11-10T18:45:33.833" v="6073" actId="26606"/>
          <ac:spMkLst>
            <pc:docMk/>
            <pc:sldMk cId="1716657947" sldId="268"/>
            <ac:spMk id="2" creationId="{55BAC149-6BD0-0197-449B-3C16280E6493}"/>
          </ac:spMkLst>
        </pc:spChg>
        <pc:spChg chg="mod">
          <ac:chgData name="Thomas Charlton" userId="370de94f-2fe3-4b2f-9b37-b96ff73cb19e" providerId="ADAL" clId="{0B4083EC-34D2-E446-8E6E-52BCB9C2174C}" dt="2024-11-10T18:45:33.833" v="6073" actId="26606"/>
          <ac:spMkLst>
            <pc:docMk/>
            <pc:sldMk cId="1716657947" sldId="268"/>
            <ac:spMk id="3" creationId="{25E39B8E-CFB2-CDED-D42D-51E51BD29E52}"/>
          </ac:spMkLst>
        </pc:spChg>
        <pc:spChg chg="add">
          <ac:chgData name="Thomas Charlton" userId="370de94f-2fe3-4b2f-9b37-b96ff73cb19e" providerId="ADAL" clId="{0B4083EC-34D2-E446-8E6E-52BCB9C2174C}" dt="2024-11-10T18:45:33.833" v="6073" actId="26606"/>
          <ac:spMkLst>
            <pc:docMk/>
            <pc:sldMk cId="1716657947" sldId="268"/>
            <ac:spMk id="9" creationId="{C0763A76-9F1C-4FC5-82B7-DD475DA461B2}"/>
          </ac:spMkLst>
        </pc:spChg>
        <pc:spChg chg="add">
          <ac:chgData name="Thomas Charlton" userId="370de94f-2fe3-4b2f-9b37-b96ff73cb19e" providerId="ADAL" clId="{0B4083EC-34D2-E446-8E6E-52BCB9C2174C}" dt="2024-11-10T18:45:33.833" v="6073" actId="26606"/>
          <ac:spMkLst>
            <pc:docMk/>
            <pc:sldMk cId="1716657947" sldId="268"/>
            <ac:spMk id="11" creationId="{E81BF4F6-F2CF-4984-9D14-D6966D92F99F}"/>
          </ac:spMkLst>
        </pc:spChg>
        <pc:picChg chg="add">
          <ac:chgData name="Thomas Charlton" userId="370de94f-2fe3-4b2f-9b37-b96ff73cb19e" providerId="ADAL" clId="{0B4083EC-34D2-E446-8E6E-52BCB9C2174C}" dt="2024-11-10T18:45:33.833" v="6073" actId="26606"/>
          <ac:picMkLst>
            <pc:docMk/>
            <pc:sldMk cId="1716657947" sldId="268"/>
            <ac:picMk id="5" creationId="{15E22CB3-B406-8EE8-1727-65BF5BA1F2F7}"/>
          </ac:picMkLst>
        </pc:picChg>
      </pc:sldChg>
      <pc:sldChg chg="addSp modSp new mod setBg">
        <pc:chgData name="Thomas Charlton" userId="370de94f-2fe3-4b2f-9b37-b96ff73cb19e" providerId="ADAL" clId="{0B4083EC-34D2-E446-8E6E-52BCB9C2174C}" dt="2024-11-10T18:45:41.621" v="6074" actId="26606"/>
        <pc:sldMkLst>
          <pc:docMk/>
          <pc:sldMk cId="3325434347" sldId="269"/>
        </pc:sldMkLst>
        <pc:spChg chg="mod">
          <ac:chgData name="Thomas Charlton" userId="370de94f-2fe3-4b2f-9b37-b96ff73cb19e" providerId="ADAL" clId="{0B4083EC-34D2-E446-8E6E-52BCB9C2174C}" dt="2024-11-10T18:45:41.621" v="6074" actId="26606"/>
          <ac:spMkLst>
            <pc:docMk/>
            <pc:sldMk cId="3325434347" sldId="269"/>
            <ac:spMk id="2" creationId="{FA503FB2-F802-475F-FF2C-872FA15318EA}"/>
          </ac:spMkLst>
        </pc:spChg>
        <pc:spChg chg="mod">
          <ac:chgData name="Thomas Charlton" userId="370de94f-2fe3-4b2f-9b37-b96ff73cb19e" providerId="ADAL" clId="{0B4083EC-34D2-E446-8E6E-52BCB9C2174C}" dt="2024-11-10T18:45:41.621" v="6074" actId="26606"/>
          <ac:spMkLst>
            <pc:docMk/>
            <pc:sldMk cId="3325434347" sldId="269"/>
            <ac:spMk id="3" creationId="{4062CBFC-1AD9-3F8F-FC14-629714CD0DBF}"/>
          </ac:spMkLst>
        </pc:spChg>
        <pc:spChg chg="add">
          <ac:chgData name="Thomas Charlton" userId="370de94f-2fe3-4b2f-9b37-b96ff73cb19e" providerId="ADAL" clId="{0B4083EC-34D2-E446-8E6E-52BCB9C2174C}" dt="2024-11-10T18:45:41.621" v="6074" actId="26606"/>
          <ac:spMkLst>
            <pc:docMk/>
            <pc:sldMk cId="3325434347" sldId="269"/>
            <ac:spMk id="8" creationId="{943CAA20-3569-4189-9E48-239A229A86CA}"/>
          </ac:spMkLst>
        </pc:spChg>
        <pc:spChg chg="add">
          <ac:chgData name="Thomas Charlton" userId="370de94f-2fe3-4b2f-9b37-b96ff73cb19e" providerId="ADAL" clId="{0B4083EC-34D2-E446-8E6E-52BCB9C2174C}" dt="2024-11-10T18:45:41.621" v="6074" actId="26606"/>
          <ac:spMkLst>
            <pc:docMk/>
            <pc:sldMk cId="3325434347" sldId="269"/>
            <ac:spMk id="10" creationId="{DA542B6D-E775-4832-91DC-2D20F857813A}"/>
          </ac:spMkLst>
        </pc:spChg>
      </pc:sldChg>
      <pc:sldChg chg="addSp modSp new mod setBg modNotesTx">
        <pc:chgData name="Thomas Charlton" userId="370de94f-2fe3-4b2f-9b37-b96ff73cb19e" providerId="ADAL" clId="{0B4083EC-34D2-E446-8E6E-52BCB9C2174C}" dt="2024-11-10T19:33:22.871" v="10173" actId="20577"/>
        <pc:sldMkLst>
          <pc:docMk/>
          <pc:sldMk cId="1727760257" sldId="270"/>
        </pc:sldMkLst>
        <pc:spChg chg="mod">
          <ac:chgData name="Thomas Charlton" userId="370de94f-2fe3-4b2f-9b37-b96ff73cb19e" providerId="ADAL" clId="{0B4083EC-34D2-E446-8E6E-52BCB9C2174C}" dt="2024-11-10T18:45:50.831" v="6075" actId="26606"/>
          <ac:spMkLst>
            <pc:docMk/>
            <pc:sldMk cId="1727760257" sldId="270"/>
            <ac:spMk id="2" creationId="{7384F4FB-E570-427C-2227-69952A6C5282}"/>
          </ac:spMkLst>
        </pc:spChg>
        <pc:spChg chg="mod">
          <ac:chgData name="Thomas Charlton" userId="370de94f-2fe3-4b2f-9b37-b96ff73cb19e" providerId="ADAL" clId="{0B4083EC-34D2-E446-8E6E-52BCB9C2174C}" dt="2024-11-10T18:45:50.831" v="6075" actId="26606"/>
          <ac:spMkLst>
            <pc:docMk/>
            <pc:sldMk cId="1727760257" sldId="270"/>
            <ac:spMk id="3" creationId="{6D1834C9-1428-98AC-807A-4BC276DECFDA}"/>
          </ac:spMkLst>
        </pc:spChg>
        <pc:spChg chg="add">
          <ac:chgData name="Thomas Charlton" userId="370de94f-2fe3-4b2f-9b37-b96ff73cb19e" providerId="ADAL" clId="{0B4083EC-34D2-E446-8E6E-52BCB9C2174C}" dt="2024-11-10T18:45:50.831" v="6075" actId="26606"/>
          <ac:spMkLst>
            <pc:docMk/>
            <pc:sldMk cId="1727760257" sldId="270"/>
            <ac:spMk id="8" creationId="{100EDD19-6802-4EC3-95CE-CFFAB042CFD6}"/>
          </ac:spMkLst>
        </pc:spChg>
        <pc:spChg chg="add">
          <ac:chgData name="Thomas Charlton" userId="370de94f-2fe3-4b2f-9b37-b96ff73cb19e" providerId="ADAL" clId="{0B4083EC-34D2-E446-8E6E-52BCB9C2174C}" dt="2024-11-10T18:45:50.831" v="6075" actId="26606"/>
          <ac:spMkLst>
            <pc:docMk/>
            <pc:sldMk cId="1727760257" sldId="270"/>
            <ac:spMk id="10" creationId="{DB17E863-922E-4C26-BD64-E8FD41D28661}"/>
          </ac:spMkLst>
        </pc:spChg>
      </pc:sldChg>
      <pc:sldChg chg="addSp modSp new mod setBg modNotesTx">
        <pc:chgData name="Thomas Charlton" userId="370de94f-2fe3-4b2f-9b37-b96ff73cb19e" providerId="ADAL" clId="{0B4083EC-34D2-E446-8E6E-52BCB9C2174C}" dt="2024-11-10T19:36:07.453" v="10804" actId="20577"/>
        <pc:sldMkLst>
          <pc:docMk/>
          <pc:sldMk cId="1557797697" sldId="271"/>
        </pc:sldMkLst>
        <pc:spChg chg="mod">
          <ac:chgData name="Thomas Charlton" userId="370de94f-2fe3-4b2f-9b37-b96ff73cb19e" providerId="ADAL" clId="{0B4083EC-34D2-E446-8E6E-52BCB9C2174C}" dt="2024-11-10T18:45:56.304" v="6076" actId="26606"/>
          <ac:spMkLst>
            <pc:docMk/>
            <pc:sldMk cId="1557797697" sldId="271"/>
            <ac:spMk id="2" creationId="{4DBC3BF9-641E-C0F2-5FE3-8CA0EEC8B198}"/>
          </ac:spMkLst>
        </pc:spChg>
        <pc:spChg chg="mod">
          <ac:chgData name="Thomas Charlton" userId="370de94f-2fe3-4b2f-9b37-b96ff73cb19e" providerId="ADAL" clId="{0B4083EC-34D2-E446-8E6E-52BCB9C2174C}" dt="2024-11-10T18:45:56.304" v="6076" actId="26606"/>
          <ac:spMkLst>
            <pc:docMk/>
            <pc:sldMk cId="1557797697" sldId="271"/>
            <ac:spMk id="3" creationId="{754942EC-B500-ADC7-3564-067D633BDC68}"/>
          </ac:spMkLst>
        </pc:spChg>
        <pc:spChg chg="add">
          <ac:chgData name="Thomas Charlton" userId="370de94f-2fe3-4b2f-9b37-b96ff73cb19e" providerId="ADAL" clId="{0B4083EC-34D2-E446-8E6E-52BCB9C2174C}" dt="2024-11-10T18:45:56.304" v="6076" actId="26606"/>
          <ac:spMkLst>
            <pc:docMk/>
            <pc:sldMk cId="1557797697" sldId="271"/>
            <ac:spMk id="8" creationId="{100EDD19-6802-4EC3-95CE-CFFAB042CFD6}"/>
          </ac:spMkLst>
        </pc:spChg>
        <pc:spChg chg="add">
          <ac:chgData name="Thomas Charlton" userId="370de94f-2fe3-4b2f-9b37-b96ff73cb19e" providerId="ADAL" clId="{0B4083EC-34D2-E446-8E6E-52BCB9C2174C}" dt="2024-11-10T18:45:56.304" v="6076" actId="26606"/>
          <ac:spMkLst>
            <pc:docMk/>
            <pc:sldMk cId="1557797697" sldId="271"/>
            <ac:spMk id="10" creationId="{DB17E863-922E-4C26-BD64-E8FD41D28661}"/>
          </ac:spMkLst>
        </pc:spChg>
      </pc:sldChg>
      <pc:sldChg chg="addSp modSp new mod setBg modNotesTx">
        <pc:chgData name="Thomas Charlton" userId="370de94f-2fe3-4b2f-9b37-b96ff73cb19e" providerId="ADAL" clId="{0B4083EC-34D2-E446-8E6E-52BCB9C2174C}" dt="2024-11-10T19:40:30.042" v="11841" actId="20577"/>
        <pc:sldMkLst>
          <pc:docMk/>
          <pc:sldMk cId="3519012616" sldId="272"/>
        </pc:sldMkLst>
        <pc:spChg chg="mod">
          <ac:chgData name="Thomas Charlton" userId="370de94f-2fe3-4b2f-9b37-b96ff73cb19e" providerId="ADAL" clId="{0B4083EC-34D2-E446-8E6E-52BCB9C2174C}" dt="2024-11-10T18:47:06.660" v="6081" actId="26606"/>
          <ac:spMkLst>
            <pc:docMk/>
            <pc:sldMk cId="3519012616" sldId="272"/>
            <ac:spMk id="2" creationId="{281B49F6-058E-9C60-371D-9B4281C011CE}"/>
          </ac:spMkLst>
        </pc:spChg>
        <pc:spChg chg="mod">
          <ac:chgData name="Thomas Charlton" userId="370de94f-2fe3-4b2f-9b37-b96ff73cb19e" providerId="ADAL" clId="{0B4083EC-34D2-E446-8E6E-52BCB9C2174C}" dt="2024-11-10T18:47:06.660" v="6081" actId="26606"/>
          <ac:spMkLst>
            <pc:docMk/>
            <pc:sldMk cId="3519012616" sldId="272"/>
            <ac:spMk id="3" creationId="{06FCCD3B-1701-77E0-59D9-14064B12C8B0}"/>
          </ac:spMkLst>
        </pc:spChg>
        <pc:spChg chg="add">
          <ac:chgData name="Thomas Charlton" userId="370de94f-2fe3-4b2f-9b37-b96ff73cb19e" providerId="ADAL" clId="{0B4083EC-34D2-E446-8E6E-52BCB9C2174C}" dt="2024-11-10T18:47:06.660" v="6081" actId="26606"/>
          <ac:spMkLst>
            <pc:docMk/>
            <pc:sldMk cId="3519012616" sldId="272"/>
            <ac:spMk id="8" creationId="{100EDD19-6802-4EC3-95CE-CFFAB042CFD6}"/>
          </ac:spMkLst>
        </pc:spChg>
        <pc:spChg chg="add">
          <ac:chgData name="Thomas Charlton" userId="370de94f-2fe3-4b2f-9b37-b96ff73cb19e" providerId="ADAL" clId="{0B4083EC-34D2-E446-8E6E-52BCB9C2174C}" dt="2024-11-10T18:47:06.660" v="6081" actId="26606"/>
          <ac:spMkLst>
            <pc:docMk/>
            <pc:sldMk cId="3519012616" sldId="272"/>
            <ac:spMk id="10" creationId="{DB17E863-922E-4C26-BD64-E8FD41D28661}"/>
          </ac:spMkLst>
        </pc:spChg>
      </pc:sldChg>
      <pc:sldChg chg="addSp modSp new mod setBg modNotesTx">
        <pc:chgData name="Thomas Charlton" userId="370de94f-2fe3-4b2f-9b37-b96ff73cb19e" providerId="ADAL" clId="{0B4083EC-34D2-E446-8E6E-52BCB9C2174C}" dt="2024-11-10T19:39:26.899" v="11577" actId="20577"/>
        <pc:sldMkLst>
          <pc:docMk/>
          <pc:sldMk cId="4151356613" sldId="273"/>
        </pc:sldMkLst>
        <pc:spChg chg="mod">
          <ac:chgData name="Thomas Charlton" userId="370de94f-2fe3-4b2f-9b37-b96ff73cb19e" providerId="ADAL" clId="{0B4083EC-34D2-E446-8E6E-52BCB9C2174C}" dt="2024-11-10T18:46:59.450" v="6080" actId="26606"/>
          <ac:spMkLst>
            <pc:docMk/>
            <pc:sldMk cId="4151356613" sldId="273"/>
            <ac:spMk id="2" creationId="{89B7960C-DA26-C577-39B7-5E76F7537379}"/>
          </ac:spMkLst>
        </pc:spChg>
        <pc:spChg chg="mod">
          <ac:chgData name="Thomas Charlton" userId="370de94f-2fe3-4b2f-9b37-b96ff73cb19e" providerId="ADAL" clId="{0B4083EC-34D2-E446-8E6E-52BCB9C2174C}" dt="2024-11-10T18:46:59.450" v="6080" actId="26606"/>
          <ac:spMkLst>
            <pc:docMk/>
            <pc:sldMk cId="4151356613" sldId="273"/>
            <ac:spMk id="3" creationId="{A01F6CEB-8755-FEF8-B95E-ED2E1D7138AF}"/>
          </ac:spMkLst>
        </pc:spChg>
        <pc:spChg chg="add">
          <ac:chgData name="Thomas Charlton" userId="370de94f-2fe3-4b2f-9b37-b96ff73cb19e" providerId="ADAL" clId="{0B4083EC-34D2-E446-8E6E-52BCB9C2174C}" dt="2024-11-10T18:46:59.450" v="6080" actId="26606"/>
          <ac:spMkLst>
            <pc:docMk/>
            <pc:sldMk cId="4151356613" sldId="273"/>
            <ac:spMk id="8" creationId="{100EDD19-6802-4EC3-95CE-CFFAB042CFD6}"/>
          </ac:spMkLst>
        </pc:spChg>
        <pc:spChg chg="add">
          <ac:chgData name="Thomas Charlton" userId="370de94f-2fe3-4b2f-9b37-b96ff73cb19e" providerId="ADAL" clId="{0B4083EC-34D2-E446-8E6E-52BCB9C2174C}" dt="2024-11-10T18:46:59.450" v="6080" actId="26606"/>
          <ac:spMkLst>
            <pc:docMk/>
            <pc:sldMk cId="4151356613" sldId="273"/>
            <ac:spMk id="10" creationId="{DB17E863-922E-4C26-BD64-E8FD41D28661}"/>
          </ac:spMkLst>
        </pc:spChg>
      </pc:sldChg>
      <pc:sldChg chg="addSp modSp new mod setBg modNotesTx">
        <pc:chgData name="Thomas Charlton" userId="370de94f-2fe3-4b2f-9b37-b96ff73cb19e" providerId="ADAL" clId="{0B4083EC-34D2-E446-8E6E-52BCB9C2174C}" dt="2024-11-10T19:37:02.820" v="11031" actId="20577"/>
        <pc:sldMkLst>
          <pc:docMk/>
          <pc:sldMk cId="519565139" sldId="274"/>
        </pc:sldMkLst>
        <pc:spChg chg="mod">
          <ac:chgData name="Thomas Charlton" userId="370de94f-2fe3-4b2f-9b37-b96ff73cb19e" providerId="ADAL" clId="{0B4083EC-34D2-E446-8E6E-52BCB9C2174C}" dt="2024-11-10T18:46:03.167" v="6077" actId="26606"/>
          <ac:spMkLst>
            <pc:docMk/>
            <pc:sldMk cId="519565139" sldId="274"/>
            <ac:spMk id="2" creationId="{B6DE5F7C-1AE6-C52C-530D-0A53E95C8DC1}"/>
          </ac:spMkLst>
        </pc:spChg>
        <pc:spChg chg="mod">
          <ac:chgData name="Thomas Charlton" userId="370de94f-2fe3-4b2f-9b37-b96ff73cb19e" providerId="ADAL" clId="{0B4083EC-34D2-E446-8E6E-52BCB9C2174C}" dt="2024-11-10T18:46:03.167" v="6077" actId="26606"/>
          <ac:spMkLst>
            <pc:docMk/>
            <pc:sldMk cId="519565139" sldId="274"/>
            <ac:spMk id="3" creationId="{4EF2903A-E75D-A2F4-9BB5-69EF735EC696}"/>
          </ac:spMkLst>
        </pc:spChg>
        <pc:spChg chg="add">
          <ac:chgData name="Thomas Charlton" userId="370de94f-2fe3-4b2f-9b37-b96ff73cb19e" providerId="ADAL" clId="{0B4083EC-34D2-E446-8E6E-52BCB9C2174C}" dt="2024-11-10T18:46:03.167" v="6077" actId="26606"/>
          <ac:spMkLst>
            <pc:docMk/>
            <pc:sldMk cId="519565139" sldId="274"/>
            <ac:spMk id="8" creationId="{100EDD19-6802-4EC3-95CE-CFFAB042CFD6}"/>
          </ac:spMkLst>
        </pc:spChg>
        <pc:spChg chg="add">
          <ac:chgData name="Thomas Charlton" userId="370de94f-2fe3-4b2f-9b37-b96ff73cb19e" providerId="ADAL" clId="{0B4083EC-34D2-E446-8E6E-52BCB9C2174C}" dt="2024-11-10T18:46:03.167" v="6077" actId="26606"/>
          <ac:spMkLst>
            <pc:docMk/>
            <pc:sldMk cId="519565139" sldId="274"/>
            <ac:spMk id="10" creationId="{DB17E863-922E-4C26-BD64-E8FD41D28661}"/>
          </ac:spMkLst>
        </pc:spChg>
      </pc:sldChg>
      <pc:sldChg chg="addSp modSp new mod setBg addAnim modNotesTx">
        <pc:chgData name="Thomas Charlton" userId="370de94f-2fe3-4b2f-9b37-b96ff73cb19e" providerId="ADAL" clId="{0B4083EC-34D2-E446-8E6E-52BCB9C2174C}" dt="2024-11-10T19:38:07.123" v="11292" actId="20577"/>
        <pc:sldMkLst>
          <pc:docMk/>
          <pc:sldMk cId="547118274" sldId="275"/>
        </pc:sldMkLst>
        <pc:spChg chg="mod">
          <ac:chgData name="Thomas Charlton" userId="370de94f-2fe3-4b2f-9b37-b96ff73cb19e" providerId="ADAL" clId="{0B4083EC-34D2-E446-8E6E-52BCB9C2174C}" dt="2024-11-10T18:46:18.511" v="6078" actId="26606"/>
          <ac:spMkLst>
            <pc:docMk/>
            <pc:sldMk cId="547118274" sldId="275"/>
            <ac:spMk id="2" creationId="{58BC4665-DC9F-3282-4796-B4DE18A750F8}"/>
          </ac:spMkLst>
        </pc:spChg>
        <pc:spChg chg="mod">
          <ac:chgData name="Thomas Charlton" userId="370de94f-2fe3-4b2f-9b37-b96ff73cb19e" providerId="ADAL" clId="{0B4083EC-34D2-E446-8E6E-52BCB9C2174C}" dt="2024-11-10T18:46:18.511" v="6078" actId="26606"/>
          <ac:spMkLst>
            <pc:docMk/>
            <pc:sldMk cId="547118274" sldId="275"/>
            <ac:spMk id="3" creationId="{F962B687-4E8B-7038-76EA-4FBDF4E5DBD4}"/>
          </ac:spMkLst>
        </pc:spChg>
        <pc:spChg chg="add">
          <ac:chgData name="Thomas Charlton" userId="370de94f-2fe3-4b2f-9b37-b96ff73cb19e" providerId="ADAL" clId="{0B4083EC-34D2-E446-8E6E-52BCB9C2174C}" dt="2024-11-10T18:46:18.511" v="6078" actId="26606"/>
          <ac:spMkLst>
            <pc:docMk/>
            <pc:sldMk cId="547118274" sldId="275"/>
            <ac:spMk id="8" creationId="{100EDD19-6802-4EC3-95CE-CFFAB042CFD6}"/>
          </ac:spMkLst>
        </pc:spChg>
        <pc:spChg chg="add">
          <ac:chgData name="Thomas Charlton" userId="370de94f-2fe3-4b2f-9b37-b96ff73cb19e" providerId="ADAL" clId="{0B4083EC-34D2-E446-8E6E-52BCB9C2174C}" dt="2024-11-10T18:46:18.511" v="6078" actId="26606"/>
          <ac:spMkLst>
            <pc:docMk/>
            <pc:sldMk cId="547118274" sldId="275"/>
            <ac:spMk id="10" creationId="{DB17E863-922E-4C26-BD64-E8FD41D28661}"/>
          </ac:spMkLst>
        </pc:spChg>
      </pc:sldChg>
      <pc:sldChg chg="addSp modSp new mod setBg addAnim modNotesTx">
        <pc:chgData name="Thomas Charlton" userId="370de94f-2fe3-4b2f-9b37-b96ff73cb19e" providerId="ADAL" clId="{0B4083EC-34D2-E446-8E6E-52BCB9C2174C}" dt="2024-11-10T19:47:53.980" v="11933" actId="20577"/>
        <pc:sldMkLst>
          <pc:docMk/>
          <pc:sldMk cId="712256763" sldId="276"/>
        </pc:sldMkLst>
        <pc:spChg chg="mod">
          <ac:chgData name="Thomas Charlton" userId="370de94f-2fe3-4b2f-9b37-b96ff73cb19e" providerId="ADAL" clId="{0B4083EC-34D2-E446-8E6E-52BCB9C2174C}" dt="2024-11-10T18:47:13.146" v="6082" actId="26606"/>
          <ac:spMkLst>
            <pc:docMk/>
            <pc:sldMk cId="712256763" sldId="276"/>
            <ac:spMk id="2" creationId="{6F0ABD68-960D-A426-6817-19D994EBBE5B}"/>
          </ac:spMkLst>
        </pc:spChg>
        <pc:spChg chg="mod">
          <ac:chgData name="Thomas Charlton" userId="370de94f-2fe3-4b2f-9b37-b96ff73cb19e" providerId="ADAL" clId="{0B4083EC-34D2-E446-8E6E-52BCB9C2174C}" dt="2024-11-10T18:47:13.146" v="6082" actId="26606"/>
          <ac:spMkLst>
            <pc:docMk/>
            <pc:sldMk cId="712256763" sldId="276"/>
            <ac:spMk id="3" creationId="{68AE6743-9DC0-80D3-219F-B2A8148E651E}"/>
          </ac:spMkLst>
        </pc:spChg>
        <pc:spChg chg="add">
          <ac:chgData name="Thomas Charlton" userId="370de94f-2fe3-4b2f-9b37-b96ff73cb19e" providerId="ADAL" clId="{0B4083EC-34D2-E446-8E6E-52BCB9C2174C}" dt="2024-11-10T18:47:13.146" v="6082" actId="26606"/>
          <ac:spMkLst>
            <pc:docMk/>
            <pc:sldMk cId="712256763" sldId="276"/>
            <ac:spMk id="8" creationId="{100EDD19-6802-4EC3-95CE-CFFAB042CFD6}"/>
          </ac:spMkLst>
        </pc:spChg>
        <pc:spChg chg="add">
          <ac:chgData name="Thomas Charlton" userId="370de94f-2fe3-4b2f-9b37-b96ff73cb19e" providerId="ADAL" clId="{0B4083EC-34D2-E446-8E6E-52BCB9C2174C}" dt="2024-11-10T18:47:13.146" v="6082" actId="26606"/>
          <ac:spMkLst>
            <pc:docMk/>
            <pc:sldMk cId="712256763" sldId="276"/>
            <ac:spMk id="10" creationId="{DB17E863-922E-4C26-BD64-E8FD41D28661}"/>
          </ac:spMkLst>
        </pc:spChg>
      </pc:sldChg>
      <pc:sldChg chg="addSp modSp new mod setBg modNotesTx">
        <pc:chgData name="Thomas Charlton" userId="370de94f-2fe3-4b2f-9b37-b96ff73cb19e" providerId="ADAL" clId="{0B4083EC-34D2-E446-8E6E-52BCB9C2174C}" dt="2024-11-10T19:51:15.285" v="12467" actId="20577"/>
        <pc:sldMkLst>
          <pc:docMk/>
          <pc:sldMk cId="3009744736" sldId="277"/>
        </pc:sldMkLst>
        <pc:spChg chg="mod">
          <ac:chgData name="Thomas Charlton" userId="370de94f-2fe3-4b2f-9b37-b96ff73cb19e" providerId="ADAL" clId="{0B4083EC-34D2-E446-8E6E-52BCB9C2174C}" dt="2024-11-10T18:47:25.256" v="6086" actId="26606"/>
          <ac:spMkLst>
            <pc:docMk/>
            <pc:sldMk cId="3009744736" sldId="277"/>
            <ac:spMk id="2" creationId="{3666FFB5-A810-0014-6B97-D68B67A01961}"/>
          </ac:spMkLst>
        </pc:spChg>
        <pc:spChg chg="mod">
          <ac:chgData name="Thomas Charlton" userId="370de94f-2fe3-4b2f-9b37-b96ff73cb19e" providerId="ADAL" clId="{0B4083EC-34D2-E446-8E6E-52BCB9C2174C}" dt="2024-11-10T18:47:25.256" v="6086" actId="26606"/>
          <ac:spMkLst>
            <pc:docMk/>
            <pc:sldMk cId="3009744736" sldId="277"/>
            <ac:spMk id="3" creationId="{9911A736-99C4-EBC0-E14C-41D4D08ED8CC}"/>
          </ac:spMkLst>
        </pc:spChg>
        <pc:spChg chg="add">
          <ac:chgData name="Thomas Charlton" userId="370de94f-2fe3-4b2f-9b37-b96ff73cb19e" providerId="ADAL" clId="{0B4083EC-34D2-E446-8E6E-52BCB9C2174C}" dt="2024-11-10T18:47:25.256" v="6086" actId="26606"/>
          <ac:spMkLst>
            <pc:docMk/>
            <pc:sldMk cId="3009744736" sldId="277"/>
            <ac:spMk id="8" creationId="{100EDD19-6802-4EC3-95CE-CFFAB042CFD6}"/>
          </ac:spMkLst>
        </pc:spChg>
        <pc:spChg chg="add">
          <ac:chgData name="Thomas Charlton" userId="370de94f-2fe3-4b2f-9b37-b96ff73cb19e" providerId="ADAL" clId="{0B4083EC-34D2-E446-8E6E-52BCB9C2174C}" dt="2024-11-10T18:47:25.256" v="6086" actId="26606"/>
          <ac:spMkLst>
            <pc:docMk/>
            <pc:sldMk cId="3009744736" sldId="277"/>
            <ac:spMk id="10" creationId="{DB17E863-922E-4C26-BD64-E8FD41D28661}"/>
          </ac:spMkLst>
        </pc:spChg>
      </pc:sldChg>
      <pc:sldChg chg="addSp modSp new mod setBg addAnim modNotesTx">
        <pc:chgData name="Thomas Charlton" userId="370de94f-2fe3-4b2f-9b37-b96ff73cb19e" providerId="ADAL" clId="{0B4083EC-34D2-E446-8E6E-52BCB9C2174C}" dt="2024-11-10T19:52:01.372" v="12588" actId="20577"/>
        <pc:sldMkLst>
          <pc:docMk/>
          <pc:sldMk cId="3392325717" sldId="278"/>
        </pc:sldMkLst>
        <pc:spChg chg="mod">
          <ac:chgData name="Thomas Charlton" userId="370de94f-2fe3-4b2f-9b37-b96ff73cb19e" providerId="ADAL" clId="{0B4083EC-34D2-E446-8E6E-52BCB9C2174C}" dt="2024-11-10T18:47:31.456" v="6087" actId="26606"/>
          <ac:spMkLst>
            <pc:docMk/>
            <pc:sldMk cId="3392325717" sldId="278"/>
            <ac:spMk id="2" creationId="{5E63F070-8FCC-FC6C-1F7C-2F40DFB8961A}"/>
          </ac:spMkLst>
        </pc:spChg>
        <pc:spChg chg="mod">
          <ac:chgData name="Thomas Charlton" userId="370de94f-2fe3-4b2f-9b37-b96ff73cb19e" providerId="ADAL" clId="{0B4083EC-34D2-E446-8E6E-52BCB9C2174C}" dt="2024-11-10T18:47:31.456" v="6087" actId="26606"/>
          <ac:spMkLst>
            <pc:docMk/>
            <pc:sldMk cId="3392325717" sldId="278"/>
            <ac:spMk id="3" creationId="{1F6AC672-A0AE-BC1F-B1AE-C518C02A6C1E}"/>
          </ac:spMkLst>
        </pc:spChg>
        <pc:spChg chg="add">
          <ac:chgData name="Thomas Charlton" userId="370de94f-2fe3-4b2f-9b37-b96ff73cb19e" providerId="ADAL" clId="{0B4083EC-34D2-E446-8E6E-52BCB9C2174C}" dt="2024-11-10T18:47:31.456" v="6087" actId="26606"/>
          <ac:spMkLst>
            <pc:docMk/>
            <pc:sldMk cId="3392325717" sldId="278"/>
            <ac:spMk id="8" creationId="{100EDD19-6802-4EC3-95CE-CFFAB042CFD6}"/>
          </ac:spMkLst>
        </pc:spChg>
        <pc:spChg chg="add">
          <ac:chgData name="Thomas Charlton" userId="370de94f-2fe3-4b2f-9b37-b96ff73cb19e" providerId="ADAL" clId="{0B4083EC-34D2-E446-8E6E-52BCB9C2174C}" dt="2024-11-10T18:47:31.456" v="6087" actId="26606"/>
          <ac:spMkLst>
            <pc:docMk/>
            <pc:sldMk cId="3392325717" sldId="278"/>
            <ac:spMk id="10" creationId="{DB17E863-922E-4C26-BD64-E8FD41D28661}"/>
          </ac:spMkLst>
        </pc:spChg>
      </pc:sldChg>
      <pc:sldChg chg="addSp modSp new mod setBg modNotesTx">
        <pc:chgData name="Thomas Charlton" userId="370de94f-2fe3-4b2f-9b37-b96ff73cb19e" providerId="ADAL" clId="{0B4083EC-34D2-E446-8E6E-52BCB9C2174C}" dt="2024-11-10T19:53:21.225" v="12881" actId="20577"/>
        <pc:sldMkLst>
          <pc:docMk/>
          <pc:sldMk cId="2827255344" sldId="279"/>
        </pc:sldMkLst>
        <pc:spChg chg="mod">
          <ac:chgData name="Thomas Charlton" userId="370de94f-2fe3-4b2f-9b37-b96ff73cb19e" providerId="ADAL" clId="{0B4083EC-34D2-E446-8E6E-52BCB9C2174C}" dt="2024-11-10T18:47:36.199" v="6089" actId="26606"/>
          <ac:spMkLst>
            <pc:docMk/>
            <pc:sldMk cId="2827255344" sldId="279"/>
            <ac:spMk id="2" creationId="{C8641D3B-6293-2F07-1EB5-FC16ED2A247D}"/>
          </ac:spMkLst>
        </pc:spChg>
        <pc:spChg chg="mod">
          <ac:chgData name="Thomas Charlton" userId="370de94f-2fe3-4b2f-9b37-b96ff73cb19e" providerId="ADAL" clId="{0B4083EC-34D2-E446-8E6E-52BCB9C2174C}" dt="2024-11-10T18:47:36.199" v="6089" actId="26606"/>
          <ac:spMkLst>
            <pc:docMk/>
            <pc:sldMk cId="2827255344" sldId="279"/>
            <ac:spMk id="3" creationId="{AAE78314-B1B0-57AC-AC82-E74F46D77041}"/>
          </ac:spMkLst>
        </pc:spChg>
        <pc:spChg chg="add">
          <ac:chgData name="Thomas Charlton" userId="370de94f-2fe3-4b2f-9b37-b96ff73cb19e" providerId="ADAL" clId="{0B4083EC-34D2-E446-8E6E-52BCB9C2174C}" dt="2024-11-10T18:47:36.199" v="6089" actId="26606"/>
          <ac:spMkLst>
            <pc:docMk/>
            <pc:sldMk cId="2827255344" sldId="279"/>
            <ac:spMk id="8" creationId="{100EDD19-6802-4EC3-95CE-CFFAB042CFD6}"/>
          </ac:spMkLst>
        </pc:spChg>
        <pc:spChg chg="add">
          <ac:chgData name="Thomas Charlton" userId="370de94f-2fe3-4b2f-9b37-b96ff73cb19e" providerId="ADAL" clId="{0B4083EC-34D2-E446-8E6E-52BCB9C2174C}" dt="2024-11-10T18:47:36.199" v="6089" actId="26606"/>
          <ac:spMkLst>
            <pc:docMk/>
            <pc:sldMk cId="2827255344" sldId="279"/>
            <ac:spMk id="10" creationId="{DB17E863-922E-4C26-BD64-E8FD41D28661}"/>
          </ac:spMkLst>
        </pc:spChg>
      </pc:sldChg>
      <pc:sldChg chg="addSp modSp new mod setBg modNotesTx">
        <pc:chgData name="Thomas Charlton" userId="370de94f-2fe3-4b2f-9b37-b96ff73cb19e" providerId="ADAL" clId="{0B4083EC-34D2-E446-8E6E-52BCB9C2174C}" dt="2024-11-10T19:55:28.713" v="13367" actId="20577"/>
        <pc:sldMkLst>
          <pc:docMk/>
          <pc:sldMk cId="3509188636" sldId="280"/>
        </pc:sldMkLst>
        <pc:spChg chg="mod">
          <ac:chgData name="Thomas Charlton" userId="370de94f-2fe3-4b2f-9b37-b96ff73cb19e" providerId="ADAL" clId="{0B4083EC-34D2-E446-8E6E-52BCB9C2174C}" dt="2024-11-10T18:47:45.397" v="6090" actId="26606"/>
          <ac:spMkLst>
            <pc:docMk/>
            <pc:sldMk cId="3509188636" sldId="280"/>
            <ac:spMk id="2" creationId="{DE6ED54D-69F7-9593-C06E-4DFD07F5B3A9}"/>
          </ac:spMkLst>
        </pc:spChg>
        <pc:spChg chg="mod">
          <ac:chgData name="Thomas Charlton" userId="370de94f-2fe3-4b2f-9b37-b96ff73cb19e" providerId="ADAL" clId="{0B4083EC-34D2-E446-8E6E-52BCB9C2174C}" dt="2024-11-10T18:47:45.397" v="6090" actId="26606"/>
          <ac:spMkLst>
            <pc:docMk/>
            <pc:sldMk cId="3509188636" sldId="280"/>
            <ac:spMk id="3" creationId="{A149217C-F2BA-1C27-32D5-8E7A171CE12B}"/>
          </ac:spMkLst>
        </pc:spChg>
        <pc:spChg chg="add">
          <ac:chgData name="Thomas Charlton" userId="370de94f-2fe3-4b2f-9b37-b96ff73cb19e" providerId="ADAL" clId="{0B4083EC-34D2-E446-8E6E-52BCB9C2174C}" dt="2024-11-10T18:47:45.397" v="6090" actId="26606"/>
          <ac:spMkLst>
            <pc:docMk/>
            <pc:sldMk cId="3509188636" sldId="280"/>
            <ac:spMk id="8" creationId="{100EDD19-6802-4EC3-95CE-CFFAB042CFD6}"/>
          </ac:spMkLst>
        </pc:spChg>
        <pc:spChg chg="add">
          <ac:chgData name="Thomas Charlton" userId="370de94f-2fe3-4b2f-9b37-b96ff73cb19e" providerId="ADAL" clId="{0B4083EC-34D2-E446-8E6E-52BCB9C2174C}" dt="2024-11-10T18:47:45.397" v="6090" actId="26606"/>
          <ac:spMkLst>
            <pc:docMk/>
            <pc:sldMk cId="3509188636" sldId="280"/>
            <ac:spMk id="10" creationId="{DB17E863-922E-4C26-BD64-E8FD41D28661}"/>
          </ac:spMkLst>
        </pc:spChg>
      </pc:sldChg>
      <pc:sldChg chg="addSp modSp new mod setBg modNotesTx">
        <pc:chgData name="Thomas Charlton" userId="370de94f-2fe3-4b2f-9b37-b96ff73cb19e" providerId="ADAL" clId="{0B4083EC-34D2-E446-8E6E-52BCB9C2174C}" dt="2024-11-10T19:57:18.150" v="13681" actId="20577"/>
        <pc:sldMkLst>
          <pc:docMk/>
          <pc:sldMk cId="67425113" sldId="281"/>
        </pc:sldMkLst>
        <pc:spChg chg="mod">
          <ac:chgData name="Thomas Charlton" userId="370de94f-2fe3-4b2f-9b37-b96ff73cb19e" providerId="ADAL" clId="{0B4083EC-34D2-E446-8E6E-52BCB9C2174C}" dt="2024-11-10T18:47:49.372" v="6091" actId="26606"/>
          <ac:spMkLst>
            <pc:docMk/>
            <pc:sldMk cId="67425113" sldId="281"/>
            <ac:spMk id="2" creationId="{A824D1EF-78FB-B7D3-9D66-545669AC3FEA}"/>
          </ac:spMkLst>
        </pc:spChg>
        <pc:spChg chg="mod">
          <ac:chgData name="Thomas Charlton" userId="370de94f-2fe3-4b2f-9b37-b96ff73cb19e" providerId="ADAL" clId="{0B4083EC-34D2-E446-8E6E-52BCB9C2174C}" dt="2024-11-10T18:47:49.372" v="6091" actId="26606"/>
          <ac:spMkLst>
            <pc:docMk/>
            <pc:sldMk cId="67425113" sldId="281"/>
            <ac:spMk id="3" creationId="{D31682A2-7437-771A-21F8-71A95C450BC4}"/>
          </ac:spMkLst>
        </pc:spChg>
        <pc:spChg chg="add">
          <ac:chgData name="Thomas Charlton" userId="370de94f-2fe3-4b2f-9b37-b96ff73cb19e" providerId="ADAL" clId="{0B4083EC-34D2-E446-8E6E-52BCB9C2174C}" dt="2024-11-10T18:47:49.372" v="6091" actId="26606"/>
          <ac:spMkLst>
            <pc:docMk/>
            <pc:sldMk cId="67425113" sldId="281"/>
            <ac:spMk id="8" creationId="{100EDD19-6802-4EC3-95CE-CFFAB042CFD6}"/>
          </ac:spMkLst>
        </pc:spChg>
        <pc:spChg chg="add">
          <ac:chgData name="Thomas Charlton" userId="370de94f-2fe3-4b2f-9b37-b96ff73cb19e" providerId="ADAL" clId="{0B4083EC-34D2-E446-8E6E-52BCB9C2174C}" dt="2024-11-10T18:47:49.372" v="6091" actId="26606"/>
          <ac:spMkLst>
            <pc:docMk/>
            <pc:sldMk cId="67425113" sldId="281"/>
            <ac:spMk id="10" creationId="{DB17E863-922E-4C26-BD64-E8FD41D28661}"/>
          </ac:spMkLst>
        </pc:spChg>
      </pc:sldChg>
      <pc:sldChg chg="addSp modSp new mod setBg modNotesTx">
        <pc:chgData name="Thomas Charlton" userId="370de94f-2fe3-4b2f-9b37-b96ff73cb19e" providerId="ADAL" clId="{0B4083EC-34D2-E446-8E6E-52BCB9C2174C}" dt="2024-11-10T20:03:06.664" v="14867" actId="20577"/>
        <pc:sldMkLst>
          <pc:docMk/>
          <pc:sldMk cId="3517798502" sldId="282"/>
        </pc:sldMkLst>
        <pc:spChg chg="mod">
          <ac:chgData name="Thomas Charlton" userId="370de94f-2fe3-4b2f-9b37-b96ff73cb19e" providerId="ADAL" clId="{0B4083EC-34D2-E446-8E6E-52BCB9C2174C}" dt="2024-11-10T18:49:16.843" v="6096" actId="26606"/>
          <ac:spMkLst>
            <pc:docMk/>
            <pc:sldMk cId="3517798502" sldId="282"/>
            <ac:spMk id="2" creationId="{713EDBB5-94DF-1E91-0470-D1B798BC532A}"/>
          </ac:spMkLst>
        </pc:spChg>
        <pc:spChg chg="mod">
          <ac:chgData name="Thomas Charlton" userId="370de94f-2fe3-4b2f-9b37-b96ff73cb19e" providerId="ADAL" clId="{0B4083EC-34D2-E446-8E6E-52BCB9C2174C}" dt="2024-11-10T18:49:16.843" v="6096" actId="26606"/>
          <ac:spMkLst>
            <pc:docMk/>
            <pc:sldMk cId="3517798502" sldId="282"/>
            <ac:spMk id="3" creationId="{5307BD45-93A2-08D9-F744-45E78AB72640}"/>
          </ac:spMkLst>
        </pc:spChg>
        <pc:spChg chg="add">
          <ac:chgData name="Thomas Charlton" userId="370de94f-2fe3-4b2f-9b37-b96ff73cb19e" providerId="ADAL" clId="{0B4083EC-34D2-E446-8E6E-52BCB9C2174C}" dt="2024-11-10T18:49:16.843" v="6096" actId="26606"/>
          <ac:spMkLst>
            <pc:docMk/>
            <pc:sldMk cId="3517798502" sldId="282"/>
            <ac:spMk id="9" creationId="{743AA782-23D1-4521-8CAD-47662984AA08}"/>
          </ac:spMkLst>
        </pc:spChg>
        <pc:spChg chg="add">
          <ac:chgData name="Thomas Charlton" userId="370de94f-2fe3-4b2f-9b37-b96ff73cb19e" providerId="ADAL" clId="{0B4083EC-34D2-E446-8E6E-52BCB9C2174C}" dt="2024-11-10T18:49:16.843" v="6096" actId="26606"/>
          <ac:spMkLst>
            <pc:docMk/>
            <pc:sldMk cId="3517798502" sldId="282"/>
            <ac:spMk id="11" creationId="{71877DBC-BB60-40F0-AC93-2ACDBAAE60CE}"/>
          </ac:spMkLst>
        </pc:spChg>
        <pc:graphicFrameChg chg="add mod modGraphic">
          <ac:chgData name="Thomas Charlton" userId="370de94f-2fe3-4b2f-9b37-b96ff73cb19e" providerId="ADAL" clId="{0B4083EC-34D2-E446-8E6E-52BCB9C2174C}" dt="2024-11-10T18:49:16.843" v="6096" actId="26606"/>
          <ac:graphicFrameMkLst>
            <pc:docMk/>
            <pc:sldMk cId="3517798502" sldId="282"/>
            <ac:graphicFrameMk id="4" creationId="{A060FE25-216E-40B2-18B6-1C0F5F98E1FF}"/>
          </ac:graphicFrameMkLst>
        </pc:graphicFrameChg>
      </pc:sldChg>
      <pc:sldChg chg="addSp modSp new mod setBg modNotesTx">
        <pc:chgData name="Thomas Charlton" userId="370de94f-2fe3-4b2f-9b37-b96ff73cb19e" providerId="ADAL" clId="{0B4083EC-34D2-E446-8E6E-52BCB9C2174C}" dt="2024-11-10T20:04:23.245" v="15131" actId="20577"/>
        <pc:sldMkLst>
          <pc:docMk/>
          <pc:sldMk cId="2197495928" sldId="283"/>
        </pc:sldMkLst>
        <pc:spChg chg="mod">
          <ac:chgData name="Thomas Charlton" userId="370de94f-2fe3-4b2f-9b37-b96ff73cb19e" providerId="ADAL" clId="{0B4083EC-34D2-E446-8E6E-52BCB9C2174C}" dt="2024-11-09T20:40:07.903" v="3540" actId="20577"/>
          <ac:spMkLst>
            <pc:docMk/>
            <pc:sldMk cId="2197495928" sldId="283"/>
            <ac:spMk id="2" creationId="{C0C513BD-A5B3-FBEC-F195-F734B80E58DE}"/>
          </ac:spMkLst>
        </pc:spChg>
        <pc:spChg chg="mod">
          <ac:chgData name="Thomas Charlton" userId="370de94f-2fe3-4b2f-9b37-b96ff73cb19e" providerId="ADAL" clId="{0B4083EC-34D2-E446-8E6E-52BCB9C2174C}" dt="2024-11-09T20:41:59.440" v="3591" actId="14100"/>
          <ac:spMkLst>
            <pc:docMk/>
            <pc:sldMk cId="2197495928" sldId="283"/>
            <ac:spMk id="3" creationId="{F49C59BC-ADE3-1587-BE3C-183583DC48C4}"/>
          </ac:spMkLst>
        </pc:spChg>
        <pc:spChg chg="add mod">
          <ac:chgData name="Thomas Charlton" userId="370de94f-2fe3-4b2f-9b37-b96ff73cb19e" providerId="ADAL" clId="{0B4083EC-34D2-E446-8E6E-52BCB9C2174C}" dt="2024-11-09T20:43:29.402" v="3598" actId="113"/>
          <ac:spMkLst>
            <pc:docMk/>
            <pc:sldMk cId="2197495928" sldId="283"/>
            <ac:spMk id="4" creationId="{14B5AEC6-10CC-CD58-2028-C50E8FF033CF}"/>
          </ac:spMkLst>
        </pc:spChg>
      </pc:sldChg>
      <pc:sldChg chg="addSp modSp new mod setBg addAnim modNotesTx">
        <pc:chgData name="Thomas Charlton" userId="370de94f-2fe3-4b2f-9b37-b96ff73cb19e" providerId="ADAL" clId="{0B4083EC-34D2-E446-8E6E-52BCB9C2174C}" dt="2024-11-10T20:05:17.861" v="15332" actId="20577"/>
        <pc:sldMkLst>
          <pc:docMk/>
          <pc:sldMk cId="3625688315" sldId="284"/>
        </pc:sldMkLst>
        <pc:spChg chg="mod">
          <ac:chgData name="Thomas Charlton" userId="370de94f-2fe3-4b2f-9b37-b96ff73cb19e" providerId="ADAL" clId="{0B4083EC-34D2-E446-8E6E-52BCB9C2174C}" dt="2024-11-10T18:49:34.230" v="6097" actId="26606"/>
          <ac:spMkLst>
            <pc:docMk/>
            <pc:sldMk cId="3625688315" sldId="284"/>
            <ac:spMk id="2" creationId="{A5F6D79E-8C7E-ACDC-44C6-610B332B0899}"/>
          </ac:spMkLst>
        </pc:spChg>
        <pc:spChg chg="mod">
          <ac:chgData name="Thomas Charlton" userId="370de94f-2fe3-4b2f-9b37-b96ff73cb19e" providerId="ADAL" clId="{0B4083EC-34D2-E446-8E6E-52BCB9C2174C}" dt="2024-11-10T18:49:34.230" v="6097" actId="26606"/>
          <ac:spMkLst>
            <pc:docMk/>
            <pc:sldMk cId="3625688315" sldId="284"/>
            <ac:spMk id="3" creationId="{D831FD02-1446-D3AA-32E4-9021F5B8B579}"/>
          </ac:spMkLst>
        </pc:spChg>
        <pc:spChg chg="add">
          <ac:chgData name="Thomas Charlton" userId="370de94f-2fe3-4b2f-9b37-b96ff73cb19e" providerId="ADAL" clId="{0B4083EC-34D2-E446-8E6E-52BCB9C2174C}" dt="2024-11-10T18:49:34.230" v="6097" actId="26606"/>
          <ac:spMkLst>
            <pc:docMk/>
            <pc:sldMk cId="3625688315" sldId="284"/>
            <ac:spMk id="8" creationId="{943CAA20-3569-4189-9E48-239A229A86CA}"/>
          </ac:spMkLst>
        </pc:spChg>
        <pc:spChg chg="add">
          <ac:chgData name="Thomas Charlton" userId="370de94f-2fe3-4b2f-9b37-b96ff73cb19e" providerId="ADAL" clId="{0B4083EC-34D2-E446-8E6E-52BCB9C2174C}" dt="2024-11-10T18:49:34.230" v="6097" actId="26606"/>
          <ac:spMkLst>
            <pc:docMk/>
            <pc:sldMk cId="3625688315" sldId="284"/>
            <ac:spMk id="10" creationId="{DA542B6D-E775-4832-91DC-2D20F857813A}"/>
          </ac:spMkLst>
        </pc:spChg>
      </pc:sldChg>
      <pc:sldChg chg="addSp delSp modSp new mod setBg addAnim modNotesTx">
        <pc:chgData name="Thomas Charlton" userId="370de94f-2fe3-4b2f-9b37-b96ff73cb19e" providerId="ADAL" clId="{0B4083EC-34D2-E446-8E6E-52BCB9C2174C}" dt="2024-11-10T20:05:59.772" v="15478" actId="20577"/>
        <pc:sldMkLst>
          <pc:docMk/>
          <pc:sldMk cId="3424680581" sldId="285"/>
        </pc:sldMkLst>
        <pc:spChg chg="mod">
          <ac:chgData name="Thomas Charlton" userId="370de94f-2fe3-4b2f-9b37-b96ff73cb19e" providerId="ADAL" clId="{0B4083EC-34D2-E446-8E6E-52BCB9C2174C}" dt="2024-11-10T18:49:52.335" v="6101" actId="26606"/>
          <ac:spMkLst>
            <pc:docMk/>
            <pc:sldMk cId="3424680581" sldId="285"/>
            <ac:spMk id="2" creationId="{D101770C-DDCE-B9E0-B852-971B6D0F7FE6}"/>
          </ac:spMkLst>
        </pc:spChg>
        <pc:spChg chg="mod">
          <ac:chgData name="Thomas Charlton" userId="370de94f-2fe3-4b2f-9b37-b96ff73cb19e" providerId="ADAL" clId="{0B4083EC-34D2-E446-8E6E-52BCB9C2174C}" dt="2024-11-10T18:49:52.335" v="6101" actId="26606"/>
          <ac:spMkLst>
            <pc:docMk/>
            <pc:sldMk cId="3424680581" sldId="285"/>
            <ac:spMk id="3" creationId="{316D4E49-055D-6CE3-A7A8-A1C74D4F4A96}"/>
          </ac:spMkLst>
        </pc:spChg>
        <pc:spChg chg="add">
          <ac:chgData name="Thomas Charlton" userId="370de94f-2fe3-4b2f-9b37-b96ff73cb19e" providerId="ADAL" clId="{0B4083EC-34D2-E446-8E6E-52BCB9C2174C}" dt="2024-11-10T18:49:52.335" v="6101" actId="26606"/>
          <ac:spMkLst>
            <pc:docMk/>
            <pc:sldMk cId="3424680581" sldId="285"/>
            <ac:spMk id="8" creationId="{943CAA20-3569-4189-9E48-239A229A86CA}"/>
          </ac:spMkLst>
        </pc:spChg>
        <pc:spChg chg="add">
          <ac:chgData name="Thomas Charlton" userId="370de94f-2fe3-4b2f-9b37-b96ff73cb19e" providerId="ADAL" clId="{0B4083EC-34D2-E446-8E6E-52BCB9C2174C}" dt="2024-11-10T18:49:52.335" v="6101" actId="26606"/>
          <ac:spMkLst>
            <pc:docMk/>
            <pc:sldMk cId="3424680581" sldId="285"/>
            <ac:spMk id="13" creationId="{DA542B6D-E775-4832-91DC-2D20F857813A}"/>
          </ac:spMkLst>
        </pc:spChg>
        <pc:grpChg chg="add del">
          <ac:chgData name="Thomas Charlton" userId="370de94f-2fe3-4b2f-9b37-b96ff73cb19e" providerId="ADAL" clId="{0B4083EC-34D2-E446-8E6E-52BCB9C2174C}" dt="2024-11-10T18:49:52.327" v="6100" actId="26606"/>
          <ac:grpSpMkLst>
            <pc:docMk/>
            <pc:sldMk cId="3424680581" sldId="285"/>
            <ac:grpSpMk id="9" creationId="{5EFBDE31-BB3E-6CFC-23CD-B5976DA38438}"/>
          </ac:grpSpMkLst>
        </pc:grpChg>
        <pc:picChg chg="add del">
          <ac:chgData name="Thomas Charlton" userId="370de94f-2fe3-4b2f-9b37-b96ff73cb19e" providerId="ADAL" clId="{0B4083EC-34D2-E446-8E6E-52BCB9C2174C}" dt="2024-11-10T18:49:52.327" v="6100" actId="26606"/>
          <ac:picMkLst>
            <pc:docMk/>
            <pc:sldMk cId="3424680581" sldId="285"/>
            <ac:picMk id="5" creationId="{F2D7DE9A-6EBE-51BA-58BF-1501E09B0D47}"/>
          </ac:picMkLst>
        </pc:picChg>
      </pc:sldChg>
      <pc:sldChg chg="addSp modSp new mod setBg modNotesTx">
        <pc:chgData name="Thomas Charlton" userId="370de94f-2fe3-4b2f-9b37-b96ff73cb19e" providerId="ADAL" clId="{0B4083EC-34D2-E446-8E6E-52BCB9C2174C}" dt="2024-11-10T20:08:25.598" v="16043" actId="20577"/>
        <pc:sldMkLst>
          <pc:docMk/>
          <pc:sldMk cId="3928943595" sldId="286"/>
        </pc:sldMkLst>
        <pc:spChg chg="mod">
          <ac:chgData name="Thomas Charlton" userId="370de94f-2fe3-4b2f-9b37-b96ff73cb19e" providerId="ADAL" clId="{0B4083EC-34D2-E446-8E6E-52BCB9C2174C}" dt="2024-11-10T18:49:57.481" v="6103" actId="26606"/>
          <ac:spMkLst>
            <pc:docMk/>
            <pc:sldMk cId="3928943595" sldId="286"/>
            <ac:spMk id="2" creationId="{120128EC-C345-FDD6-4EEF-294A1F530018}"/>
          </ac:spMkLst>
        </pc:spChg>
        <pc:spChg chg="mod">
          <ac:chgData name="Thomas Charlton" userId="370de94f-2fe3-4b2f-9b37-b96ff73cb19e" providerId="ADAL" clId="{0B4083EC-34D2-E446-8E6E-52BCB9C2174C}" dt="2024-11-10T18:49:57.481" v="6103" actId="26606"/>
          <ac:spMkLst>
            <pc:docMk/>
            <pc:sldMk cId="3928943595" sldId="286"/>
            <ac:spMk id="3" creationId="{16363331-ABF8-FA32-52F9-0C4DF89F366F}"/>
          </ac:spMkLst>
        </pc:spChg>
        <pc:spChg chg="add">
          <ac:chgData name="Thomas Charlton" userId="370de94f-2fe3-4b2f-9b37-b96ff73cb19e" providerId="ADAL" clId="{0B4083EC-34D2-E446-8E6E-52BCB9C2174C}" dt="2024-11-10T18:49:57.481" v="6103" actId="26606"/>
          <ac:spMkLst>
            <pc:docMk/>
            <pc:sldMk cId="3928943595" sldId="286"/>
            <ac:spMk id="8" creationId="{100EDD19-6802-4EC3-95CE-CFFAB042CFD6}"/>
          </ac:spMkLst>
        </pc:spChg>
        <pc:spChg chg="add">
          <ac:chgData name="Thomas Charlton" userId="370de94f-2fe3-4b2f-9b37-b96ff73cb19e" providerId="ADAL" clId="{0B4083EC-34D2-E446-8E6E-52BCB9C2174C}" dt="2024-11-10T18:49:57.481" v="6103" actId="26606"/>
          <ac:spMkLst>
            <pc:docMk/>
            <pc:sldMk cId="3928943595" sldId="286"/>
            <ac:spMk id="10" creationId="{DB17E863-922E-4C26-BD64-E8FD41D28661}"/>
          </ac:spMkLst>
        </pc:spChg>
      </pc:sldChg>
      <pc:sldChg chg="addSp modSp new mod setBg addAnim modNotesTx">
        <pc:chgData name="Thomas Charlton" userId="370de94f-2fe3-4b2f-9b37-b96ff73cb19e" providerId="ADAL" clId="{0B4083EC-34D2-E446-8E6E-52BCB9C2174C}" dt="2024-11-10T20:09:01.367" v="16172" actId="20577"/>
        <pc:sldMkLst>
          <pc:docMk/>
          <pc:sldMk cId="3203895661" sldId="287"/>
        </pc:sldMkLst>
        <pc:spChg chg="mod">
          <ac:chgData name="Thomas Charlton" userId="370de94f-2fe3-4b2f-9b37-b96ff73cb19e" providerId="ADAL" clId="{0B4083EC-34D2-E446-8E6E-52BCB9C2174C}" dt="2024-11-10T18:50:01.655" v="6104" actId="26606"/>
          <ac:spMkLst>
            <pc:docMk/>
            <pc:sldMk cId="3203895661" sldId="287"/>
            <ac:spMk id="2" creationId="{CD62963C-98D1-F06F-94BB-7AE82C8BC4F8}"/>
          </ac:spMkLst>
        </pc:spChg>
        <pc:spChg chg="mod">
          <ac:chgData name="Thomas Charlton" userId="370de94f-2fe3-4b2f-9b37-b96ff73cb19e" providerId="ADAL" clId="{0B4083EC-34D2-E446-8E6E-52BCB9C2174C}" dt="2024-11-10T18:50:01.655" v="6104" actId="26606"/>
          <ac:spMkLst>
            <pc:docMk/>
            <pc:sldMk cId="3203895661" sldId="287"/>
            <ac:spMk id="3" creationId="{87985014-5F54-CF1A-3A58-C41090E47DD8}"/>
          </ac:spMkLst>
        </pc:spChg>
        <pc:spChg chg="add">
          <ac:chgData name="Thomas Charlton" userId="370de94f-2fe3-4b2f-9b37-b96ff73cb19e" providerId="ADAL" clId="{0B4083EC-34D2-E446-8E6E-52BCB9C2174C}" dt="2024-11-10T18:50:01.655" v="6104" actId="26606"/>
          <ac:spMkLst>
            <pc:docMk/>
            <pc:sldMk cId="3203895661" sldId="287"/>
            <ac:spMk id="8" creationId="{100EDD19-6802-4EC3-95CE-CFFAB042CFD6}"/>
          </ac:spMkLst>
        </pc:spChg>
        <pc:spChg chg="add">
          <ac:chgData name="Thomas Charlton" userId="370de94f-2fe3-4b2f-9b37-b96ff73cb19e" providerId="ADAL" clId="{0B4083EC-34D2-E446-8E6E-52BCB9C2174C}" dt="2024-11-10T18:50:01.655" v="6104" actId="26606"/>
          <ac:spMkLst>
            <pc:docMk/>
            <pc:sldMk cId="3203895661" sldId="287"/>
            <ac:spMk id="10" creationId="{DB17E863-922E-4C26-BD64-E8FD41D28661}"/>
          </ac:spMkLst>
        </pc:spChg>
      </pc:sldChg>
      <pc:sldChg chg="addSp modSp new mod setBg addAnim modNotesTx">
        <pc:chgData name="Thomas Charlton" userId="370de94f-2fe3-4b2f-9b37-b96ff73cb19e" providerId="ADAL" clId="{0B4083EC-34D2-E446-8E6E-52BCB9C2174C}" dt="2024-11-10T20:10:00.243" v="16322" actId="20577"/>
        <pc:sldMkLst>
          <pc:docMk/>
          <pc:sldMk cId="4240175389" sldId="288"/>
        </pc:sldMkLst>
        <pc:spChg chg="mod">
          <ac:chgData name="Thomas Charlton" userId="370de94f-2fe3-4b2f-9b37-b96ff73cb19e" providerId="ADAL" clId="{0B4083EC-34D2-E446-8E6E-52BCB9C2174C}" dt="2024-11-10T18:50:07.510" v="6106" actId="26606"/>
          <ac:spMkLst>
            <pc:docMk/>
            <pc:sldMk cId="4240175389" sldId="288"/>
            <ac:spMk id="2" creationId="{AF427EDC-B142-7C21-EDF1-652972AA17BE}"/>
          </ac:spMkLst>
        </pc:spChg>
        <pc:spChg chg="mod">
          <ac:chgData name="Thomas Charlton" userId="370de94f-2fe3-4b2f-9b37-b96ff73cb19e" providerId="ADAL" clId="{0B4083EC-34D2-E446-8E6E-52BCB9C2174C}" dt="2024-11-10T18:50:07.510" v="6106" actId="26606"/>
          <ac:spMkLst>
            <pc:docMk/>
            <pc:sldMk cId="4240175389" sldId="288"/>
            <ac:spMk id="3" creationId="{5688A0C0-F2A7-1409-6E57-EDBB4AF18BAD}"/>
          </ac:spMkLst>
        </pc:spChg>
        <pc:spChg chg="add">
          <ac:chgData name="Thomas Charlton" userId="370de94f-2fe3-4b2f-9b37-b96ff73cb19e" providerId="ADAL" clId="{0B4083EC-34D2-E446-8E6E-52BCB9C2174C}" dt="2024-11-10T18:50:07.510" v="6106" actId="26606"/>
          <ac:spMkLst>
            <pc:docMk/>
            <pc:sldMk cId="4240175389" sldId="288"/>
            <ac:spMk id="8" creationId="{100EDD19-6802-4EC3-95CE-CFFAB042CFD6}"/>
          </ac:spMkLst>
        </pc:spChg>
        <pc:spChg chg="add">
          <ac:chgData name="Thomas Charlton" userId="370de94f-2fe3-4b2f-9b37-b96ff73cb19e" providerId="ADAL" clId="{0B4083EC-34D2-E446-8E6E-52BCB9C2174C}" dt="2024-11-10T18:50:07.510" v="6106" actId="26606"/>
          <ac:spMkLst>
            <pc:docMk/>
            <pc:sldMk cId="4240175389" sldId="288"/>
            <ac:spMk id="10" creationId="{DB17E863-922E-4C26-BD64-E8FD41D28661}"/>
          </ac:spMkLst>
        </pc:spChg>
      </pc:sldChg>
      <pc:sldChg chg="addSp modSp new mod setBg addAnim modNotesTx">
        <pc:chgData name="Thomas Charlton" userId="370de94f-2fe3-4b2f-9b37-b96ff73cb19e" providerId="ADAL" clId="{0B4083EC-34D2-E446-8E6E-52BCB9C2174C}" dt="2024-11-10T20:11:59.445" v="16675" actId="20577"/>
        <pc:sldMkLst>
          <pc:docMk/>
          <pc:sldMk cId="3288732257" sldId="289"/>
        </pc:sldMkLst>
        <pc:spChg chg="mod">
          <ac:chgData name="Thomas Charlton" userId="370de94f-2fe3-4b2f-9b37-b96ff73cb19e" providerId="ADAL" clId="{0B4083EC-34D2-E446-8E6E-52BCB9C2174C}" dt="2024-11-10T18:50:11.303" v="6108" actId="26606"/>
          <ac:spMkLst>
            <pc:docMk/>
            <pc:sldMk cId="3288732257" sldId="289"/>
            <ac:spMk id="2" creationId="{78B0954F-C795-7501-D34C-1908819B2B29}"/>
          </ac:spMkLst>
        </pc:spChg>
        <pc:spChg chg="mod">
          <ac:chgData name="Thomas Charlton" userId="370de94f-2fe3-4b2f-9b37-b96ff73cb19e" providerId="ADAL" clId="{0B4083EC-34D2-E446-8E6E-52BCB9C2174C}" dt="2024-11-10T18:50:11.303" v="6108" actId="26606"/>
          <ac:spMkLst>
            <pc:docMk/>
            <pc:sldMk cId="3288732257" sldId="289"/>
            <ac:spMk id="3" creationId="{A341FB9E-5D79-CD85-8C9E-929F8840167A}"/>
          </ac:spMkLst>
        </pc:spChg>
        <pc:spChg chg="add">
          <ac:chgData name="Thomas Charlton" userId="370de94f-2fe3-4b2f-9b37-b96ff73cb19e" providerId="ADAL" clId="{0B4083EC-34D2-E446-8E6E-52BCB9C2174C}" dt="2024-11-10T18:50:11.303" v="6108" actId="26606"/>
          <ac:spMkLst>
            <pc:docMk/>
            <pc:sldMk cId="3288732257" sldId="289"/>
            <ac:spMk id="8" creationId="{100EDD19-6802-4EC3-95CE-CFFAB042CFD6}"/>
          </ac:spMkLst>
        </pc:spChg>
        <pc:spChg chg="add">
          <ac:chgData name="Thomas Charlton" userId="370de94f-2fe3-4b2f-9b37-b96ff73cb19e" providerId="ADAL" clId="{0B4083EC-34D2-E446-8E6E-52BCB9C2174C}" dt="2024-11-10T18:50:11.303" v="6108" actId="26606"/>
          <ac:spMkLst>
            <pc:docMk/>
            <pc:sldMk cId="3288732257" sldId="289"/>
            <ac:spMk id="10" creationId="{DB17E863-922E-4C26-BD64-E8FD41D28661}"/>
          </ac:spMkLst>
        </pc:spChg>
      </pc:sldChg>
      <pc:sldChg chg="addSp modSp new mod setBg modNotesTx">
        <pc:chgData name="Thomas Charlton" userId="370de94f-2fe3-4b2f-9b37-b96ff73cb19e" providerId="ADAL" clId="{0B4083EC-34D2-E446-8E6E-52BCB9C2174C}" dt="2024-11-10T20:12:56.578" v="16889" actId="5793"/>
        <pc:sldMkLst>
          <pc:docMk/>
          <pc:sldMk cId="4050959785" sldId="290"/>
        </pc:sldMkLst>
        <pc:spChg chg="mod">
          <ac:chgData name="Thomas Charlton" userId="370de94f-2fe3-4b2f-9b37-b96ff73cb19e" providerId="ADAL" clId="{0B4083EC-34D2-E446-8E6E-52BCB9C2174C}" dt="2024-11-10T18:50:14.667" v="6110" actId="26606"/>
          <ac:spMkLst>
            <pc:docMk/>
            <pc:sldMk cId="4050959785" sldId="290"/>
            <ac:spMk id="2" creationId="{1E377902-4E51-5CFF-E6ED-91BDCD66F7E3}"/>
          </ac:spMkLst>
        </pc:spChg>
        <pc:spChg chg="mod">
          <ac:chgData name="Thomas Charlton" userId="370de94f-2fe3-4b2f-9b37-b96ff73cb19e" providerId="ADAL" clId="{0B4083EC-34D2-E446-8E6E-52BCB9C2174C}" dt="2024-11-10T18:50:14.667" v="6110" actId="26606"/>
          <ac:spMkLst>
            <pc:docMk/>
            <pc:sldMk cId="4050959785" sldId="290"/>
            <ac:spMk id="3" creationId="{09A18945-3821-9CDA-8E24-68284BC663E7}"/>
          </ac:spMkLst>
        </pc:spChg>
        <pc:spChg chg="add">
          <ac:chgData name="Thomas Charlton" userId="370de94f-2fe3-4b2f-9b37-b96ff73cb19e" providerId="ADAL" clId="{0B4083EC-34D2-E446-8E6E-52BCB9C2174C}" dt="2024-11-10T18:50:14.667" v="6110" actId="26606"/>
          <ac:spMkLst>
            <pc:docMk/>
            <pc:sldMk cId="4050959785" sldId="290"/>
            <ac:spMk id="8" creationId="{100EDD19-6802-4EC3-95CE-CFFAB042CFD6}"/>
          </ac:spMkLst>
        </pc:spChg>
        <pc:spChg chg="add">
          <ac:chgData name="Thomas Charlton" userId="370de94f-2fe3-4b2f-9b37-b96ff73cb19e" providerId="ADAL" clId="{0B4083EC-34D2-E446-8E6E-52BCB9C2174C}" dt="2024-11-10T18:50:14.667" v="6110" actId="26606"/>
          <ac:spMkLst>
            <pc:docMk/>
            <pc:sldMk cId="4050959785" sldId="290"/>
            <ac:spMk id="10" creationId="{DB17E863-922E-4C26-BD64-E8FD41D28661}"/>
          </ac:spMkLst>
        </pc:spChg>
      </pc:sldChg>
      <pc:sldChg chg="addSp delSp modSp new mod setBg modAnim">
        <pc:chgData name="Thomas Charlton" userId="370de94f-2fe3-4b2f-9b37-b96ff73cb19e" providerId="ADAL" clId="{0B4083EC-34D2-E446-8E6E-52BCB9C2174C}" dt="2024-11-10T19:12:57.607" v="6133" actId="14100"/>
        <pc:sldMkLst>
          <pc:docMk/>
          <pc:sldMk cId="2745934583" sldId="291"/>
        </pc:sldMkLst>
        <pc:spChg chg="add del mod">
          <ac:chgData name="Thomas Charlton" userId="370de94f-2fe3-4b2f-9b37-b96ff73cb19e" providerId="ADAL" clId="{0B4083EC-34D2-E446-8E6E-52BCB9C2174C}" dt="2024-11-10T18:55:45.791" v="6116"/>
          <ac:spMkLst>
            <pc:docMk/>
            <pc:sldMk cId="2745934583" sldId="291"/>
            <ac:spMk id="3" creationId="{822244CB-0C7E-E2AC-AF4E-F39681939179}"/>
          </ac:spMkLst>
        </pc:spChg>
        <pc:spChg chg="add mod">
          <ac:chgData name="Thomas Charlton" userId="370de94f-2fe3-4b2f-9b37-b96ff73cb19e" providerId="ADAL" clId="{0B4083EC-34D2-E446-8E6E-52BCB9C2174C}" dt="2024-11-10T18:58:59.019" v="6119" actId="1076"/>
          <ac:spMkLst>
            <pc:docMk/>
            <pc:sldMk cId="2745934583" sldId="291"/>
            <ac:spMk id="5" creationId="{FA43A782-1CD2-92A7-E038-197C801FC4D9}"/>
          </ac:spMkLst>
        </pc:spChg>
        <pc:picChg chg="add mod">
          <ac:chgData name="Thomas Charlton" userId="370de94f-2fe3-4b2f-9b37-b96ff73cb19e" providerId="ADAL" clId="{0B4083EC-34D2-E446-8E6E-52BCB9C2174C}" dt="2024-11-10T19:12:57.607" v="6133" actId="14100"/>
          <ac:picMkLst>
            <pc:docMk/>
            <pc:sldMk cId="2745934583" sldId="291"/>
            <ac:picMk id="6" creationId="{E9DFFCD4-2072-3FED-A480-DB52946C16EE}"/>
          </ac:picMkLst>
        </pc:picChg>
      </pc:sldChg>
      <pc:sldChg chg="addSp modSp new mod setBg modClrScheme chgLayout modNotesTx">
        <pc:chgData name="Thomas Charlton" userId="370de94f-2fe3-4b2f-9b37-b96ff73cb19e" providerId="ADAL" clId="{0B4083EC-34D2-E446-8E6E-52BCB9C2174C}" dt="2024-11-10T20:14:41.598" v="17229" actId="20577"/>
        <pc:sldMkLst>
          <pc:docMk/>
          <pc:sldMk cId="4194757921" sldId="292"/>
        </pc:sldMkLst>
        <pc:spChg chg="add mod">
          <ac:chgData name="Thomas Charlton" userId="370de94f-2fe3-4b2f-9b37-b96ff73cb19e" providerId="ADAL" clId="{0B4083EC-34D2-E446-8E6E-52BCB9C2174C}" dt="2024-11-10T18:50:19.548" v="6111" actId="26606"/>
          <ac:spMkLst>
            <pc:docMk/>
            <pc:sldMk cId="4194757921" sldId="292"/>
            <ac:spMk id="2" creationId="{DC7484E4-537E-E095-B71D-8AB4CD28DD46}"/>
          </ac:spMkLst>
        </pc:spChg>
        <pc:spChg chg="add mod">
          <ac:chgData name="Thomas Charlton" userId="370de94f-2fe3-4b2f-9b37-b96ff73cb19e" providerId="ADAL" clId="{0B4083EC-34D2-E446-8E6E-52BCB9C2174C}" dt="2024-11-10T18:50:19.548" v="6111" actId="26606"/>
          <ac:spMkLst>
            <pc:docMk/>
            <pc:sldMk cId="4194757921" sldId="292"/>
            <ac:spMk id="3" creationId="{18AC8161-B6FD-9791-E4CF-79473B988F0C}"/>
          </ac:spMkLst>
        </pc:spChg>
        <pc:spChg chg="add">
          <ac:chgData name="Thomas Charlton" userId="370de94f-2fe3-4b2f-9b37-b96ff73cb19e" providerId="ADAL" clId="{0B4083EC-34D2-E446-8E6E-52BCB9C2174C}" dt="2024-11-10T18:50:19.548" v="6111" actId="26606"/>
          <ac:spMkLst>
            <pc:docMk/>
            <pc:sldMk cId="4194757921" sldId="292"/>
            <ac:spMk id="8" creationId="{100EDD19-6802-4EC3-95CE-CFFAB042CFD6}"/>
          </ac:spMkLst>
        </pc:spChg>
        <pc:spChg chg="add">
          <ac:chgData name="Thomas Charlton" userId="370de94f-2fe3-4b2f-9b37-b96ff73cb19e" providerId="ADAL" clId="{0B4083EC-34D2-E446-8E6E-52BCB9C2174C}" dt="2024-11-10T18:50:19.548" v="6111" actId="26606"/>
          <ac:spMkLst>
            <pc:docMk/>
            <pc:sldMk cId="4194757921" sldId="292"/>
            <ac:spMk id="10" creationId="{DB17E863-922E-4C26-BD64-E8FD41D28661}"/>
          </ac:spMkLst>
        </pc:spChg>
      </pc:sldChg>
      <pc:sldChg chg="addSp modSp new mod setBg modNotesTx">
        <pc:chgData name="Thomas Charlton" userId="370de94f-2fe3-4b2f-9b37-b96ff73cb19e" providerId="ADAL" clId="{0B4083EC-34D2-E446-8E6E-52BCB9C2174C}" dt="2024-11-10T20:18:41.881" v="18143" actId="5793"/>
        <pc:sldMkLst>
          <pc:docMk/>
          <pc:sldMk cId="2470366272" sldId="293"/>
        </pc:sldMkLst>
        <pc:spChg chg="mod">
          <ac:chgData name="Thomas Charlton" userId="370de94f-2fe3-4b2f-9b37-b96ff73cb19e" providerId="ADAL" clId="{0B4083EC-34D2-E446-8E6E-52BCB9C2174C}" dt="2024-11-10T18:50:23.120" v="6112" actId="26606"/>
          <ac:spMkLst>
            <pc:docMk/>
            <pc:sldMk cId="2470366272" sldId="293"/>
            <ac:spMk id="2" creationId="{15FBA926-E100-8169-8C9E-D8389FEC39A9}"/>
          </ac:spMkLst>
        </pc:spChg>
        <pc:spChg chg="mod">
          <ac:chgData name="Thomas Charlton" userId="370de94f-2fe3-4b2f-9b37-b96ff73cb19e" providerId="ADAL" clId="{0B4083EC-34D2-E446-8E6E-52BCB9C2174C}" dt="2024-11-10T18:50:23.120" v="6112" actId="26606"/>
          <ac:spMkLst>
            <pc:docMk/>
            <pc:sldMk cId="2470366272" sldId="293"/>
            <ac:spMk id="3" creationId="{1B262AE5-6A91-47EB-324E-B7D925C9F3F4}"/>
          </ac:spMkLst>
        </pc:spChg>
        <pc:spChg chg="add">
          <ac:chgData name="Thomas Charlton" userId="370de94f-2fe3-4b2f-9b37-b96ff73cb19e" providerId="ADAL" clId="{0B4083EC-34D2-E446-8E6E-52BCB9C2174C}" dt="2024-11-10T18:50:23.120" v="6112" actId="26606"/>
          <ac:spMkLst>
            <pc:docMk/>
            <pc:sldMk cId="2470366272" sldId="293"/>
            <ac:spMk id="8" creationId="{100EDD19-6802-4EC3-95CE-CFFAB042CFD6}"/>
          </ac:spMkLst>
        </pc:spChg>
        <pc:spChg chg="add">
          <ac:chgData name="Thomas Charlton" userId="370de94f-2fe3-4b2f-9b37-b96ff73cb19e" providerId="ADAL" clId="{0B4083EC-34D2-E446-8E6E-52BCB9C2174C}" dt="2024-11-10T18:50:23.120" v="6112" actId="26606"/>
          <ac:spMkLst>
            <pc:docMk/>
            <pc:sldMk cId="2470366272" sldId="293"/>
            <ac:spMk id="10" creationId="{DB17E863-922E-4C26-BD64-E8FD41D28661}"/>
          </ac:spMkLst>
        </pc:spChg>
      </pc:sldChg>
      <pc:sldChg chg="addSp modSp new mod setBg addAnim modNotesTx">
        <pc:chgData name="Thomas Charlton" userId="370de94f-2fe3-4b2f-9b37-b96ff73cb19e" providerId="ADAL" clId="{0B4083EC-34D2-E446-8E6E-52BCB9C2174C}" dt="2024-11-10T19:48:17.742" v="12020" actId="20577"/>
        <pc:sldMkLst>
          <pc:docMk/>
          <pc:sldMk cId="2287406997" sldId="294"/>
        </pc:sldMkLst>
        <pc:spChg chg="mod">
          <ac:chgData name="Thomas Charlton" userId="370de94f-2fe3-4b2f-9b37-b96ff73cb19e" providerId="ADAL" clId="{0B4083EC-34D2-E446-8E6E-52BCB9C2174C}" dt="2024-11-10T18:47:19.858" v="6084" actId="26606"/>
          <ac:spMkLst>
            <pc:docMk/>
            <pc:sldMk cId="2287406997" sldId="294"/>
            <ac:spMk id="2" creationId="{5214A5FA-7510-99C8-F15D-58D8CF20CC17}"/>
          </ac:spMkLst>
        </pc:spChg>
        <pc:spChg chg="mod">
          <ac:chgData name="Thomas Charlton" userId="370de94f-2fe3-4b2f-9b37-b96ff73cb19e" providerId="ADAL" clId="{0B4083EC-34D2-E446-8E6E-52BCB9C2174C}" dt="2024-11-10T18:47:19.858" v="6084" actId="26606"/>
          <ac:spMkLst>
            <pc:docMk/>
            <pc:sldMk cId="2287406997" sldId="294"/>
            <ac:spMk id="3" creationId="{689AC8E7-9CB8-8F19-1ADA-B116EC90AF00}"/>
          </ac:spMkLst>
        </pc:spChg>
        <pc:spChg chg="add">
          <ac:chgData name="Thomas Charlton" userId="370de94f-2fe3-4b2f-9b37-b96ff73cb19e" providerId="ADAL" clId="{0B4083EC-34D2-E446-8E6E-52BCB9C2174C}" dt="2024-11-10T18:47:19.858" v="6084" actId="26606"/>
          <ac:spMkLst>
            <pc:docMk/>
            <pc:sldMk cId="2287406997" sldId="294"/>
            <ac:spMk id="8" creationId="{100EDD19-6802-4EC3-95CE-CFFAB042CFD6}"/>
          </ac:spMkLst>
        </pc:spChg>
        <pc:spChg chg="add">
          <ac:chgData name="Thomas Charlton" userId="370de94f-2fe3-4b2f-9b37-b96ff73cb19e" providerId="ADAL" clId="{0B4083EC-34D2-E446-8E6E-52BCB9C2174C}" dt="2024-11-10T18:47:19.858" v="6084" actId="26606"/>
          <ac:spMkLst>
            <pc:docMk/>
            <pc:sldMk cId="2287406997" sldId="294"/>
            <ac:spMk id="10" creationId="{DB17E863-922E-4C26-BD64-E8FD41D28661}"/>
          </ac:spMkLst>
        </pc:spChg>
      </pc:sldChg>
      <pc:sldChg chg="addSp modSp new mod setBg modNotesTx">
        <pc:chgData name="Thomas Charlton" userId="370de94f-2fe3-4b2f-9b37-b96ff73cb19e" providerId="ADAL" clId="{0B4083EC-34D2-E446-8E6E-52BCB9C2174C}" dt="2024-11-10T19:58:45.527" v="13994" actId="20577"/>
        <pc:sldMkLst>
          <pc:docMk/>
          <pc:sldMk cId="1587727107" sldId="295"/>
        </pc:sldMkLst>
        <pc:spChg chg="mod">
          <ac:chgData name="Thomas Charlton" userId="370de94f-2fe3-4b2f-9b37-b96ff73cb19e" providerId="ADAL" clId="{0B4083EC-34D2-E446-8E6E-52BCB9C2174C}" dt="2024-11-10T18:48:09.346" v="6092" actId="26606"/>
          <ac:spMkLst>
            <pc:docMk/>
            <pc:sldMk cId="1587727107" sldId="295"/>
            <ac:spMk id="2" creationId="{75D02E59-20E5-546D-0C4D-977085F35506}"/>
          </ac:spMkLst>
        </pc:spChg>
        <pc:spChg chg="mod">
          <ac:chgData name="Thomas Charlton" userId="370de94f-2fe3-4b2f-9b37-b96ff73cb19e" providerId="ADAL" clId="{0B4083EC-34D2-E446-8E6E-52BCB9C2174C}" dt="2024-11-10T18:48:09.346" v="6092" actId="26606"/>
          <ac:spMkLst>
            <pc:docMk/>
            <pc:sldMk cId="1587727107" sldId="295"/>
            <ac:spMk id="3" creationId="{16CE5980-5222-3EFB-DDFD-05192B74E937}"/>
          </ac:spMkLst>
        </pc:spChg>
        <pc:spChg chg="add">
          <ac:chgData name="Thomas Charlton" userId="370de94f-2fe3-4b2f-9b37-b96ff73cb19e" providerId="ADAL" clId="{0B4083EC-34D2-E446-8E6E-52BCB9C2174C}" dt="2024-11-10T18:48:09.346" v="6092" actId="26606"/>
          <ac:spMkLst>
            <pc:docMk/>
            <pc:sldMk cId="1587727107" sldId="295"/>
            <ac:spMk id="9" creationId="{743AA782-23D1-4521-8CAD-47662984AA08}"/>
          </ac:spMkLst>
        </pc:spChg>
        <pc:spChg chg="add">
          <ac:chgData name="Thomas Charlton" userId="370de94f-2fe3-4b2f-9b37-b96ff73cb19e" providerId="ADAL" clId="{0B4083EC-34D2-E446-8E6E-52BCB9C2174C}" dt="2024-11-10T18:48:09.346" v="6092" actId="26606"/>
          <ac:spMkLst>
            <pc:docMk/>
            <pc:sldMk cId="1587727107" sldId="295"/>
            <ac:spMk id="11" creationId="{71877DBC-BB60-40F0-AC93-2ACDBAAE60CE}"/>
          </ac:spMkLst>
        </pc:spChg>
        <pc:graphicFrameChg chg="add mod modGraphic">
          <ac:chgData name="Thomas Charlton" userId="370de94f-2fe3-4b2f-9b37-b96ff73cb19e" providerId="ADAL" clId="{0B4083EC-34D2-E446-8E6E-52BCB9C2174C}" dt="2024-11-10T18:48:39.626" v="6095" actId="14100"/>
          <ac:graphicFrameMkLst>
            <pc:docMk/>
            <pc:sldMk cId="1587727107" sldId="295"/>
            <ac:graphicFrameMk id="4" creationId="{0760FB97-B913-68FC-9657-194C0751B8EE}"/>
          </ac:graphicFrameMkLst>
        </pc:graphicFrameChg>
      </pc:sldChg>
      <pc:sldChg chg="modSp new del mod">
        <pc:chgData name="Thomas Charlton" userId="370de94f-2fe3-4b2f-9b37-b96ff73cb19e" providerId="ADAL" clId="{0B4083EC-34D2-E446-8E6E-52BCB9C2174C}" dt="2024-11-10T17:28:22.350" v="5312" actId="2696"/>
        <pc:sldMkLst>
          <pc:docMk/>
          <pc:sldMk cId="2929961672" sldId="296"/>
        </pc:sldMkLst>
        <pc:spChg chg="mod">
          <ac:chgData name="Thomas Charlton" userId="370de94f-2fe3-4b2f-9b37-b96ff73cb19e" providerId="ADAL" clId="{0B4083EC-34D2-E446-8E6E-52BCB9C2174C}" dt="2024-11-10T17:27:32.688" v="5264" actId="20577"/>
          <ac:spMkLst>
            <pc:docMk/>
            <pc:sldMk cId="2929961672" sldId="296"/>
            <ac:spMk id="2" creationId="{B6E894B8-C7CE-FD5F-1D43-FE0723A02BF9}"/>
          </ac:spMkLst>
        </pc:spChg>
        <pc:spChg chg="mod">
          <ac:chgData name="Thomas Charlton" userId="370de94f-2fe3-4b2f-9b37-b96ff73cb19e" providerId="ADAL" clId="{0B4083EC-34D2-E446-8E6E-52BCB9C2174C}" dt="2024-11-10T17:27:49.600" v="5311" actId="14100"/>
          <ac:spMkLst>
            <pc:docMk/>
            <pc:sldMk cId="2929961672" sldId="296"/>
            <ac:spMk id="3" creationId="{FB2D789D-D973-68B3-2ACD-2BFCD8CED63C}"/>
          </ac:spMkLst>
        </pc:spChg>
      </pc:sldChg>
      <pc:sldChg chg="addSp delSp modSp new mod modAnim">
        <pc:chgData name="Thomas Charlton" userId="370de94f-2fe3-4b2f-9b37-b96ff73cb19e" providerId="ADAL" clId="{0B4083EC-34D2-E446-8E6E-52BCB9C2174C}" dt="2024-11-10T19:10:52.887" v="6130" actId="1076"/>
        <pc:sldMkLst>
          <pc:docMk/>
          <pc:sldMk cId="3963206599" sldId="296"/>
        </pc:sldMkLst>
        <pc:spChg chg="del">
          <ac:chgData name="Thomas Charlton" userId="370de94f-2fe3-4b2f-9b37-b96ff73cb19e" providerId="ADAL" clId="{0B4083EC-34D2-E446-8E6E-52BCB9C2174C}" dt="2024-11-10T19:04:18.637" v="6124" actId="478"/>
          <ac:spMkLst>
            <pc:docMk/>
            <pc:sldMk cId="3963206599" sldId="296"/>
            <ac:spMk id="2" creationId="{6B650104-C215-FED2-32A1-73B9B7C96A04}"/>
          </ac:spMkLst>
        </pc:spChg>
        <pc:spChg chg="mod">
          <ac:chgData name="Thomas Charlton" userId="370de94f-2fe3-4b2f-9b37-b96ff73cb19e" providerId="ADAL" clId="{0B4083EC-34D2-E446-8E6E-52BCB9C2174C}" dt="2024-11-10T19:10:52.887" v="6130" actId="1076"/>
          <ac:spMkLst>
            <pc:docMk/>
            <pc:sldMk cId="3963206599" sldId="296"/>
            <ac:spMk id="3" creationId="{65774116-0ED9-5D5E-DAD8-40435576A90E}"/>
          </ac:spMkLst>
        </pc:spChg>
        <pc:picChg chg="add mod">
          <ac:chgData name="Thomas Charlton" userId="370de94f-2fe3-4b2f-9b37-b96ff73cb19e" providerId="ADAL" clId="{0B4083EC-34D2-E446-8E6E-52BCB9C2174C}" dt="2024-11-10T19:10:38.301" v="6126" actId="1076"/>
          <ac:picMkLst>
            <pc:docMk/>
            <pc:sldMk cId="3963206599" sldId="296"/>
            <ac:picMk id="5" creationId="{7CCDC34B-79BA-36DD-AAF0-7FFB38DC460F}"/>
          </ac:picMkLst>
        </pc:picChg>
      </pc:sldChg>
      <pc:sldChg chg="addSp delSp modSp new mod setBg modClrScheme chgLayout modNotesTx">
        <pc:chgData name="Thomas Charlton" userId="370de94f-2fe3-4b2f-9b37-b96ff73cb19e" providerId="ADAL" clId="{0B4083EC-34D2-E446-8E6E-52BCB9C2174C}" dt="2024-11-10T20:25:25.154" v="18775" actId="26606"/>
        <pc:sldMkLst>
          <pc:docMk/>
          <pc:sldMk cId="2047611501" sldId="297"/>
        </pc:sldMkLst>
        <pc:spChg chg="del mod ord">
          <ac:chgData name="Thomas Charlton" userId="370de94f-2fe3-4b2f-9b37-b96ff73cb19e" providerId="ADAL" clId="{0B4083EC-34D2-E446-8E6E-52BCB9C2174C}" dt="2024-11-10T20:18:59.829" v="18145" actId="700"/>
          <ac:spMkLst>
            <pc:docMk/>
            <pc:sldMk cId="2047611501" sldId="297"/>
            <ac:spMk id="2" creationId="{630E6241-177B-2076-16F6-942EDDF93471}"/>
          </ac:spMkLst>
        </pc:spChg>
        <pc:spChg chg="del mod ord">
          <ac:chgData name="Thomas Charlton" userId="370de94f-2fe3-4b2f-9b37-b96ff73cb19e" providerId="ADAL" clId="{0B4083EC-34D2-E446-8E6E-52BCB9C2174C}" dt="2024-11-10T20:18:59.829" v="18145" actId="700"/>
          <ac:spMkLst>
            <pc:docMk/>
            <pc:sldMk cId="2047611501" sldId="297"/>
            <ac:spMk id="3" creationId="{44ADED88-8B83-7E6C-6F70-ED0B4C0DE1E0}"/>
          </ac:spMkLst>
        </pc:spChg>
        <pc:spChg chg="add mod ord">
          <ac:chgData name="Thomas Charlton" userId="370de94f-2fe3-4b2f-9b37-b96ff73cb19e" providerId="ADAL" clId="{0B4083EC-34D2-E446-8E6E-52BCB9C2174C}" dt="2024-11-10T20:25:25.154" v="18775" actId="26606"/>
          <ac:spMkLst>
            <pc:docMk/>
            <pc:sldMk cId="2047611501" sldId="297"/>
            <ac:spMk id="4" creationId="{A1BFB186-5594-66F8-67CB-1C7BFDA56DCA}"/>
          </ac:spMkLst>
        </pc:spChg>
        <pc:spChg chg="add mod ord">
          <ac:chgData name="Thomas Charlton" userId="370de94f-2fe3-4b2f-9b37-b96ff73cb19e" providerId="ADAL" clId="{0B4083EC-34D2-E446-8E6E-52BCB9C2174C}" dt="2024-11-10T20:25:25.154" v="18775" actId="26606"/>
          <ac:spMkLst>
            <pc:docMk/>
            <pc:sldMk cId="2047611501" sldId="297"/>
            <ac:spMk id="5" creationId="{DA4D5E4B-5EEF-5B06-6C5C-01525A2917AA}"/>
          </ac:spMkLst>
        </pc:spChg>
        <pc:spChg chg="add">
          <ac:chgData name="Thomas Charlton" userId="370de94f-2fe3-4b2f-9b37-b96ff73cb19e" providerId="ADAL" clId="{0B4083EC-34D2-E446-8E6E-52BCB9C2174C}" dt="2024-11-10T20:25:25.154" v="18775" actId="26606"/>
          <ac:spMkLst>
            <pc:docMk/>
            <pc:sldMk cId="2047611501" sldId="297"/>
            <ac:spMk id="12" creationId="{8A94871E-96FC-4ADE-815B-41A636E34F1A}"/>
          </ac:spMkLst>
        </pc:spChg>
        <pc:spChg chg="add">
          <ac:chgData name="Thomas Charlton" userId="370de94f-2fe3-4b2f-9b37-b96ff73cb19e" providerId="ADAL" clId="{0B4083EC-34D2-E446-8E6E-52BCB9C2174C}" dt="2024-11-10T20:25:25.154" v="18775" actId="26606"/>
          <ac:spMkLst>
            <pc:docMk/>
            <pc:sldMk cId="2047611501" sldId="297"/>
            <ac:spMk id="14" creationId="{3FCFB1DE-0B7E-48CC-BA90-B2AB0889F9D6}"/>
          </ac:spMkLst>
        </pc:spChg>
        <pc:picChg chg="add mod ord">
          <ac:chgData name="Thomas Charlton" userId="370de94f-2fe3-4b2f-9b37-b96ff73cb19e" providerId="ADAL" clId="{0B4083EC-34D2-E446-8E6E-52BCB9C2174C}" dt="2024-11-10T20:25:25.154" v="18775" actId="26606"/>
          <ac:picMkLst>
            <pc:docMk/>
            <pc:sldMk cId="2047611501" sldId="297"/>
            <ac:picMk id="7" creationId="{44BDCBCE-B39A-A9C1-CF7E-3E6A3F8518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8B20F-0EA4-B848-A5C4-9C43FB9D5BBF}"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3055-1703-2D46-8274-8750BA43DD5C}" type="slidenum">
              <a:rPr lang="en-US" smtClean="0"/>
              <a:t>‹#›</a:t>
            </a:fld>
            <a:endParaRPr lang="en-US"/>
          </a:p>
        </p:txBody>
      </p:sp>
    </p:spTree>
    <p:extLst>
      <p:ext uri="{BB962C8B-B14F-4D97-AF65-F5344CB8AC3E}">
        <p14:creationId xmlns:p14="http://schemas.microsoft.com/office/powerpoint/2010/main" val="66092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2025 Academy of Medicine of Cincinnati EMS Protocol Training.  I’m Dr. Tom Charlton, co-chair of the protocol committee.</a:t>
            </a:r>
          </a:p>
          <a:p>
            <a:endParaRPr lang="en-US" dirty="0"/>
          </a:p>
          <a:p>
            <a:r>
              <a:rPr lang="en-US" dirty="0"/>
              <a:t>This year represents the 50</a:t>
            </a:r>
            <a:r>
              <a:rPr lang="en-US" baseline="30000" dirty="0"/>
              <a:t>th</a:t>
            </a:r>
            <a:r>
              <a:rPr lang="en-US" dirty="0"/>
              <a:t> year of the Academy providing these EMS protocols.  I would like to thank everyone over the last fifty years for their contributions to this remarkable body of work.</a:t>
            </a:r>
          </a:p>
          <a:p>
            <a:endParaRPr lang="en-US" dirty="0"/>
          </a:p>
          <a:p>
            <a:r>
              <a:rPr lang="en-US" dirty="0"/>
              <a:t>This year also represents the first time the tri-state area has one unified set of protocols that encompasses state-specific information.  This means that all of the Greater Cincinnati agencies using these protocols will carry the same version.  A special thanks to the sub-group that worked on bringing in Kentucky and Indiana changes to the protocol.</a:t>
            </a:r>
          </a:p>
        </p:txBody>
      </p:sp>
      <p:sp>
        <p:nvSpPr>
          <p:cNvPr id="4" name="Slide Number Placeholder 3"/>
          <p:cNvSpPr>
            <a:spLocks noGrp="1"/>
          </p:cNvSpPr>
          <p:nvPr>
            <p:ph type="sldNum" sz="quarter" idx="5"/>
          </p:nvPr>
        </p:nvSpPr>
        <p:spPr/>
        <p:txBody>
          <a:bodyPr/>
          <a:lstStyle/>
          <a:p>
            <a:fld id="{1B9A3055-1703-2D46-8274-8750BA43DD5C}" type="slidenum">
              <a:rPr lang="en-US" smtClean="0"/>
              <a:t>1</a:t>
            </a:fld>
            <a:endParaRPr lang="en-US"/>
          </a:p>
        </p:txBody>
      </p:sp>
    </p:spTree>
    <p:extLst>
      <p:ext uri="{BB962C8B-B14F-4D97-AF65-F5344CB8AC3E}">
        <p14:creationId xmlns:p14="http://schemas.microsoft.com/office/powerpoint/2010/main" val="1349364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K is the last Kentucky-specific protocol added.  This protocol has standard helicopter scene response safety information.  It only technically applies to Kentucky, however these practices are nearly universal.</a:t>
            </a:r>
          </a:p>
        </p:txBody>
      </p:sp>
      <p:sp>
        <p:nvSpPr>
          <p:cNvPr id="4" name="Slide Number Placeholder 3"/>
          <p:cNvSpPr>
            <a:spLocks noGrp="1"/>
          </p:cNvSpPr>
          <p:nvPr>
            <p:ph type="sldNum" sz="quarter" idx="5"/>
          </p:nvPr>
        </p:nvSpPr>
        <p:spPr/>
        <p:txBody>
          <a:bodyPr/>
          <a:lstStyle/>
          <a:p>
            <a:fld id="{1B9A3055-1703-2D46-8274-8750BA43DD5C}" type="slidenum">
              <a:rPr lang="en-US" smtClean="0"/>
              <a:t>11</a:t>
            </a:fld>
            <a:endParaRPr lang="en-US"/>
          </a:p>
        </p:txBody>
      </p:sp>
    </p:spTree>
    <p:extLst>
      <p:ext uri="{BB962C8B-B14F-4D97-AF65-F5344CB8AC3E}">
        <p14:creationId xmlns:p14="http://schemas.microsoft.com/office/powerpoint/2010/main" val="310698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3055-1703-2D46-8274-8750BA43DD5C}" type="slidenum">
              <a:rPr lang="en-US" smtClean="0"/>
              <a:t>12</a:t>
            </a:fld>
            <a:endParaRPr lang="en-US"/>
          </a:p>
        </p:txBody>
      </p:sp>
    </p:spTree>
    <p:extLst>
      <p:ext uri="{BB962C8B-B14F-4D97-AF65-F5344CB8AC3E}">
        <p14:creationId xmlns:p14="http://schemas.microsoft.com/office/powerpoint/2010/main" val="921415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good news with our protocols.  As evidenced by the COVID-19 pandemic being declared “endemic”, special EMS treatment protocols are no longer required.  The A112, Standards of Care during the COVID-19 Pandemic and the M420 COVID-19 Non-transport guideline are being removed from the protocol.</a:t>
            </a:r>
          </a:p>
          <a:p>
            <a:endParaRPr lang="en-US" dirty="0"/>
          </a:p>
          <a:p>
            <a:r>
              <a:rPr lang="en-US" dirty="0"/>
              <a:t>While these protocols were useful in the early stages of the pandemic, COVID is now part of the new normal, and is less deadly than previous.  Continue to use appropriate precautions when dealing with respiratory symptoms.</a:t>
            </a:r>
          </a:p>
        </p:txBody>
      </p:sp>
      <p:sp>
        <p:nvSpPr>
          <p:cNvPr id="4" name="Slide Number Placeholder 3"/>
          <p:cNvSpPr>
            <a:spLocks noGrp="1"/>
          </p:cNvSpPr>
          <p:nvPr>
            <p:ph type="sldNum" sz="quarter" idx="5"/>
          </p:nvPr>
        </p:nvSpPr>
        <p:spPr/>
        <p:txBody>
          <a:bodyPr/>
          <a:lstStyle/>
          <a:p>
            <a:fld id="{1B9A3055-1703-2D46-8274-8750BA43DD5C}" type="slidenum">
              <a:rPr lang="en-US" smtClean="0"/>
              <a:t>13</a:t>
            </a:fld>
            <a:endParaRPr lang="en-US"/>
          </a:p>
        </p:txBody>
      </p:sp>
    </p:spTree>
    <p:extLst>
      <p:ext uri="{BB962C8B-B14F-4D97-AF65-F5344CB8AC3E}">
        <p14:creationId xmlns:p14="http://schemas.microsoft.com/office/powerpoint/2010/main" val="149185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Administrative protocol, A100, was changed this year.  Individual agencies, in conjunction with their medical director, are now able to set their own operational staffing and paramedic response guidelines for their agency.  This modification does not reflect a change in the standard of care, but rather gives the agency and their medical director the flexibility to make decisions based on that agency.</a:t>
            </a:r>
          </a:p>
        </p:txBody>
      </p:sp>
      <p:sp>
        <p:nvSpPr>
          <p:cNvPr id="4" name="Slide Number Placeholder 3"/>
          <p:cNvSpPr>
            <a:spLocks noGrp="1"/>
          </p:cNvSpPr>
          <p:nvPr>
            <p:ph type="sldNum" sz="quarter" idx="5"/>
          </p:nvPr>
        </p:nvSpPr>
        <p:spPr/>
        <p:txBody>
          <a:bodyPr/>
          <a:lstStyle/>
          <a:p>
            <a:fld id="{1B9A3055-1703-2D46-8274-8750BA43DD5C}" type="slidenum">
              <a:rPr lang="en-US" smtClean="0"/>
              <a:t>15</a:t>
            </a:fld>
            <a:endParaRPr lang="en-US"/>
          </a:p>
        </p:txBody>
      </p:sp>
    </p:spTree>
    <p:extLst>
      <p:ext uri="{BB962C8B-B14F-4D97-AF65-F5344CB8AC3E}">
        <p14:creationId xmlns:p14="http://schemas.microsoft.com/office/powerpoint/2010/main" val="3795887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A105, determination of death has had several changes.  Previously the protocol spelled out signs incompatible with life.  This however is hard to conceptualize, and can vary greatly from provider to provider.  In order to clarify things, the wording has now been changed to “the patient’s body is unable to undergo resuscitative measures…”.  Specific examples are included.  It is important to err on the side of beginning a resuscitation and calling medical control, than on withholding the resuscitation.</a:t>
            </a:r>
          </a:p>
          <a:p>
            <a:endParaRPr lang="en-US" dirty="0"/>
          </a:p>
          <a:p>
            <a:r>
              <a:rPr lang="en-US" dirty="0"/>
              <a:t>A Kentucky specific section was added, without changes from 2024.</a:t>
            </a:r>
          </a:p>
        </p:txBody>
      </p:sp>
      <p:sp>
        <p:nvSpPr>
          <p:cNvPr id="4" name="Slide Number Placeholder 3"/>
          <p:cNvSpPr>
            <a:spLocks noGrp="1"/>
          </p:cNvSpPr>
          <p:nvPr>
            <p:ph type="sldNum" sz="quarter" idx="5"/>
          </p:nvPr>
        </p:nvSpPr>
        <p:spPr/>
        <p:txBody>
          <a:bodyPr/>
          <a:lstStyle/>
          <a:p>
            <a:fld id="{1B9A3055-1703-2D46-8274-8750BA43DD5C}" type="slidenum">
              <a:rPr lang="en-US" smtClean="0"/>
              <a:t>16</a:t>
            </a:fld>
            <a:endParaRPr lang="en-US"/>
          </a:p>
        </p:txBody>
      </p:sp>
    </p:spTree>
    <p:extLst>
      <p:ext uri="{BB962C8B-B14F-4D97-AF65-F5344CB8AC3E}">
        <p14:creationId xmlns:p14="http://schemas.microsoft.com/office/powerpoint/2010/main" val="3035260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Reflecting the differing laws in our three states regarding “do not resuscitate” orders, the protocol is now segmented into a Kentucky and Ohio section.  Indiana providers should follow the DNR orders for their state.</a:t>
            </a:r>
          </a:p>
        </p:txBody>
      </p:sp>
      <p:sp>
        <p:nvSpPr>
          <p:cNvPr id="4" name="Slide Number Placeholder 3"/>
          <p:cNvSpPr>
            <a:spLocks noGrp="1"/>
          </p:cNvSpPr>
          <p:nvPr>
            <p:ph type="sldNum" sz="quarter" idx="5"/>
          </p:nvPr>
        </p:nvSpPr>
        <p:spPr/>
        <p:txBody>
          <a:bodyPr/>
          <a:lstStyle/>
          <a:p>
            <a:fld id="{1B9A3055-1703-2D46-8274-8750BA43DD5C}" type="slidenum">
              <a:rPr lang="en-US" smtClean="0"/>
              <a:t>17</a:t>
            </a:fld>
            <a:endParaRPr lang="en-US"/>
          </a:p>
        </p:txBody>
      </p:sp>
    </p:spTree>
    <p:extLst>
      <p:ext uri="{BB962C8B-B14F-4D97-AF65-F5344CB8AC3E}">
        <p14:creationId xmlns:p14="http://schemas.microsoft.com/office/powerpoint/2010/main" val="4210612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A109 was also segmented into three sections to reflect the different scopes of practice and medications available to advanced EMT’s.  It is important that advanced EMT’s know their scope of practice, and which medications they are authorized to use.</a:t>
            </a:r>
          </a:p>
        </p:txBody>
      </p:sp>
      <p:sp>
        <p:nvSpPr>
          <p:cNvPr id="4" name="Slide Number Placeholder 3"/>
          <p:cNvSpPr>
            <a:spLocks noGrp="1"/>
          </p:cNvSpPr>
          <p:nvPr>
            <p:ph type="sldNum" sz="quarter" idx="5"/>
          </p:nvPr>
        </p:nvSpPr>
        <p:spPr/>
        <p:txBody>
          <a:bodyPr/>
          <a:lstStyle/>
          <a:p>
            <a:fld id="{1B9A3055-1703-2D46-8274-8750BA43DD5C}" type="slidenum">
              <a:rPr lang="en-US" smtClean="0"/>
              <a:t>18</a:t>
            </a:fld>
            <a:endParaRPr lang="en-US"/>
          </a:p>
        </p:txBody>
      </p:sp>
    </p:spTree>
    <p:extLst>
      <p:ext uri="{BB962C8B-B14F-4D97-AF65-F5344CB8AC3E}">
        <p14:creationId xmlns:p14="http://schemas.microsoft.com/office/powerpoint/2010/main" val="418018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SB202, Symptom Based respiratory distress only has one change.  Methylprednisolone (Solu-Medrol) dosing was lowered from 125mg IV or PO to 60mg IV or PO.  Literature indicates similar outcomes between these two doses with fewer side effects.</a:t>
            </a:r>
          </a:p>
        </p:txBody>
      </p:sp>
      <p:sp>
        <p:nvSpPr>
          <p:cNvPr id="4" name="Slide Number Placeholder 3"/>
          <p:cNvSpPr>
            <a:spLocks noGrp="1"/>
          </p:cNvSpPr>
          <p:nvPr>
            <p:ph type="sldNum" sz="quarter" idx="5"/>
          </p:nvPr>
        </p:nvSpPr>
        <p:spPr/>
        <p:txBody>
          <a:bodyPr/>
          <a:lstStyle/>
          <a:p>
            <a:fld id="{1B9A3055-1703-2D46-8274-8750BA43DD5C}" type="slidenum">
              <a:rPr lang="en-US" smtClean="0"/>
              <a:t>19</a:t>
            </a:fld>
            <a:endParaRPr lang="en-US"/>
          </a:p>
        </p:txBody>
      </p:sp>
    </p:spTree>
    <p:extLst>
      <p:ext uri="{BB962C8B-B14F-4D97-AF65-F5344CB8AC3E}">
        <p14:creationId xmlns:p14="http://schemas.microsoft.com/office/powerpoint/2010/main" val="262933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SB204, Cardiac arrest, only had two small changes.  A reminder and link was added referring to the M412 Hypothermia protocol.</a:t>
            </a:r>
          </a:p>
          <a:p>
            <a:endParaRPr lang="en-US" dirty="0"/>
          </a:p>
          <a:p>
            <a:r>
              <a:rPr lang="en-US" dirty="0"/>
              <a:t>A reminder was also added that in adult submersion injuries, no changes to cardiac arrest management are indicated.</a:t>
            </a:r>
          </a:p>
        </p:txBody>
      </p:sp>
      <p:sp>
        <p:nvSpPr>
          <p:cNvPr id="4" name="Slide Number Placeholder 3"/>
          <p:cNvSpPr>
            <a:spLocks noGrp="1"/>
          </p:cNvSpPr>
          <p:nvPr>
            <p:ph type="sldNum" sz="quarter" idx="5"/>
          </p:nvPr>
        </p:nvSpPr>
        <p:spPr/>
        <p:txBody>
          <a:bodyPr/>
          <a:lstStyle/>
          <a:p>
            <a:fld id="{1B9A3055-1703-2D46-8274-8750BA43DD5C}" type="slidenum">
              <a:rPr lang="en-US" smtClean="0"/>
              <a:t>20</a:t>
            </a:fld>
            <a:endParaRPr lang="en-US"/>
          </a:p>
        </p:txBody>
      </p:sp>
    </p:spTree>
    <p:extLst>
      <p:ext uri="{BB962C8B-B14F-4D97-AF65-F5344CB8AC3E}">
        <p14:creationId xmlns:p14="http://schemas.microsoft.com/office/powerpoint/2010/main" val="1925290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Trauma patient assessment protocol, SB210, now has a Kentucky specific section.</a:t>
            </a:r>
          </a:p>
        </p:txBody>
      </p:sp>
      <p:sp>
        <p:nvSpPr>
          <p:cNvPr id="4" name="Slide Number Placeholder 3"/>
          <p:cNvSpPr>
            <a:spLocks noGrp="1"/>
          </p:cNvSpPr>
          <p:nvPr>
            <p:ph type="sldNum" sz="quarter" idx="5"/>
          </p:nvPr>
        </p:nvSpPr>
        <p:spPr/>
        <p:txBody>
          <a:bodyPr/>
          <a:lstStyle/>
          <a:p>
            <a:fld id="{1B9A3055-1703-2D46-8274-8750BA43DD5C}" type="slidenum">
              <a:rPr lang="en-US" smtClean="0"/>
              <a:t>21</a:t>
            </a:fld>
            <a:endParaRPr lang="en-US"/>
          </a:p>
        </p:txBody>
      </p:sp>
    </p:spTree>
    <p:extLst>
      <p:ext uri="{BB962C8B-B14F-4D97-AF65-F5344CB8AC3E}">
        <p14:creationId xmlns:p14="http://schemas.microsoft.com/office/powerpoint/2010/main" val="260719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typical of physician presentations, I have no disclosures to report.</a:t>
            </a:r>
          </a:p>
        </p:txBody>
      </p:sp>
      <p:sp>
        <p:nvSpPr>
          <p:cNvPr id="4" name="Slide Number Placeholder 3"/>
          <p:cNvSpPr>
            <a:spLocks noGrp="1"/>
          </p:cNvSpPr>
          <p:nvPr>
            <p:ph type="sldNum" sz="quarter" idx="5"/>
          </p:nvPr>
        </p:nvSpPr>
        <p:spPr/>
        <p:txBody>
          <a:bodyPr/>
          <a:lstStyle/>
          <a:p>
            <a:fld id="{1B9A3055-1703-2D46-8274-8750BA43DD5C}" type="slidenum">
              <a:rPr lang="en-US" smtClean="0"/>
              <a:t>2</a:t>
            </a:fld>
            <a:endParaRPr lang="en-US"/>
          </a:p>
        </p:txBody>
      </p:sp>
    </p:spTree>
    <p:extLst>
      <p:ext uri="{BB962C8B-B14F-4D97-AF65-F5344CB8AC3E}">
        <p14:creationId xmlns:p14="http://schemas.microsoft.com/office/powerpoint/2010/main" val="869713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SB215 refusal of treatment or transport, had minor grammatical corrections.</a:t>
            </a:r>
          </a:p>
        </p:txBody>
      </p:sp>
      <p:sp>
        <p:nvSpPr>
          <p:cNvPr id="4" name="Slide Number Placeholder 3"/>
          <p:cNvSpPr>
            <a:spLocks noGrp="1"/>
          </p:cNvSpPr>
          <p:nvPr>
            <p:ph type="sldNum" sz="quarter" idx="5"/>
          </p:nvPr>
        </p:nvSpPr>
        <p:spPr/>
        <p:txBody>
          <a:bodyPr/>
          <a:lstStyle/>
          <a:p>
            <a:fld id="{1B9A3055-1703-2D46-8274-8750BA43DD5C}" type="slidenum">
              <a:rPr lang="en-US" smtClean="0"/>
              <a:t>22</a:t>
            </a:fld>
            <a:endParaRPr lang="en-US"/>
          </a:p>
        </p:txBody>
      </p:sp>
    </p:spTree>
    <p:extLst>
      <p:ext uri="{BB962C8B-B14F-4D97-AF65-F5344CB8AC3E}">
        <p14:creationId xmlns:p14="http://schemas.microsoft.com/office/powerpoint/2010/main" val="255252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C300, </a:t>
            </a:r>
            <a:r>
              <a:rPr lang="en-US" dirty="0" err="1"/>
              <a:t>Vfib</a:t>
            </a:r>
            <a:r>
              <a:rPr lang="en-US" dirty="0"/>
              <a:t>/</a:t>
            </a:r>
            <a:r>
              <a:rPr lang="en-US" dirty="0" err="1"/>
              <a:t>Vtach</a:t>
            </a:r>
            <a:r>
              <a:rPr lang="en-US" dirty="0"/>
              <a:t> was modified slightly.  Rather than have specific energy requirements listed, the wording was changed to defibrillate adults at the “maximum energy per defibrillator manufacturer’s recommendation”.</a:t>
            </a:r>
          </a:p>
          <a:p>
            <a:endParaRPr lang="en-US" dirty="0"/>
          </a:p>
          <a:p>
            <a:r>
              <a:rPr lang="en-US" dirty="0"/>
              <a:t>Additionally, there is some evidence that vector-change defibrillation may be helpful in refractory v-fib.  As such, after three unsuccessful defibrillation attempts, paramedics should consider changing their pad placement.</a:t>
            </a:r>
          </a:p>
        </p:txBody>
      </p:sp>
      <p:sp>
        <p:nvSpPr>
          <p:cNvPr id="4" name="Slide Number Placeholder 3"/>
          <p:cNvSpPr>
            <a:spLocks noGrp="1"/>
          </p:cNvSpPr>
          <p:nvPr>
            <p:ph type="sldNum" sz="quarter" idx="5"/>
          </p:nvPr>
        </p:nvSpPr>
        <p:spPr/>
        <p:txBody>
          <a:bodyPr/>
          <a:lstStyle/>
          <a:p>
            <a:fld id="{1B9A3055-1703-2D46-8274-8750BA43DD5C}" type="slidenum">
              <a:rPr lang="en-US" smtClean="0"/>
              <a:t>23</a:t>
            </a:fld>
            <a:endParaRPr lang="en-US"/>
          </a:p>
        </p:txBody>
      </p:sp>
    </p:spTree>
    <p:extLst>
      <p:ext uri="{BB962C8B-B14F-4D97-AF65-F5344CB8AC3E}">
        <p14:creationId xmlns:p14="http://schemas.microsoft.com/office/powerpoint/2010/main" val="202556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M400, acute coronary syndrome, now calls out the consideration of pre-emptive defibrillation/pacer pad placement.</a:t>
            </a:r>
          </a:p>
        </p:txBody>
      </p:sp>
      <p:sp>
        <p:nvSpPr>
          <p:cNvPr id="4" name="Slide Number Placeholder 3"/>
          <p:cNvSpPr>
            <a:spLocks noGrp="1"/>
          </p:cNvSpPr>
          <p:nvPr>
            <p:ph type="sldNum" sz="quarter" idx="5"/>
          </p:nvPr>
        </p:nvSpPr>
        <p:spPr/>
        <p:txBody>
          <a:bodyPr/>
          <a:lstStyle/>
          <a:p>
            <a:fld id="{1B9A3055-1703-2D46-8274-8750BA43DD5C}" type="slidenum">
              <a:rPr lang="en-US" smtClean="0"/>
              <a:t>24</a:t>
            </a:fld>
            <a:endParaRPr lang="en-US"/>
          </a:p>
        </p:txBody>
      </p:sp>
    </p:spTree>
    <p:extLst>
      <p:ext uri="{BB962C8B-B14F-4D97-AF65-F5344CB8AC3E}">
        <p14:creationId xmlns:p14="http://schemas.microsoft.com/office/powerpoint/2010/main" val="1782297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large development, Ohio EMT-Basics are now permitted to administer albuterol nebulizers independent of patient assistance.  As such, M403, asthma and COPD, was updated to reflect this change.  As previously discussed, the methylprednisolone dosing was reduced.</a:t>
            </a:r>
          </a:p>
        </p:txBody>
      </p:sp>
      <p:sp>
        <p:nvSpPr>
          <p:cNvPr id="4" name="Slide Number Placeholder 3"/>
          <p:cNvSpPr>
            <a:spLocks noGrp="1"/>
          </p:cNvSpPr>
          <p:nvPr>
            <p:ph type="sldNum" sz="quarter" idx="5"/>
          </p:nvPr>
        </p:nvSpPr>
        <p:spPr/>
        <p:txBody>
          <a:bodyPr/>
          <a:lstStyle/>
          <a:p>
            <a:fld id="{1B9A3055-1703-2D46-8274-8750BA43DD5C}" type="slidenum">
              <a:rPr lang="en-US" smtClean="0"/>
              <a:t>25</a:t>
            </a:fld>
            <a:endParaRPr lang="en-US"/>
          </a:p>
        </p:txBody>
      </p:sp>
    </p:spTree>
    <p:extLst>
      <p:ext uri="{BB962C8B-B14F-4D97-AF65-F5344CB8AC3E}">
        <p14:creationId xmlns:p14="http://schemas.microsoft.com/office/powerpoint/2010/main" val="1103250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a broadened ability to treat nausea and vomiting via M405.  The ondansetron (Zofran) dosing was increased to a range of 4 to 8mg.</a:t>
            </a:r>
          </a:p>
          <a:p>
            <a:endParaRPr lang="en-US" dirty="0"/>
          </a:p>
          <a:p>
            <a:r>
              <a:rPr lang="en-US" dirty="0"/>
              <a:t>Promethazine (Phenergan) was added to the treatments available.  This medication may only be administered to adults, and only via the deep intramuscular route.  The dose is a range of 12.5mg to 25mg.  There are case reports of significant tissue damage when IV promethazine was inadvertently given intraarterially.</a:t>
            </a:r>
          </a:p>
        </p:txBody>
      </p:sp>
      <p:sp>
        <p:nvSpPr>
          <p:cNvPr id="4" name="Slide Number Placeholder 3"/>
          <p:cNvSpPr>
            <a:spLocks noGrp="1"/>
          </p:cNvSpPr>
          <p:nvPr>
            <p:ph type="sldNum" sz="quarter" idx="5"/>
          </p:nvPr>
        </p:nvSpPr>
        <p:spPr/>
        <p:txBody>
          <a:bodyPr/>
          <a:lstStyle/>
          <a:p>
            <a:fld id="{1B9A3055-1703-2D46-8274-8750BA43DD5C}" type="slidenum">
              <a:rPr lang="en-US" smtClean="0"/>
              <a:t>26</a:t>
            </a:fld>
            <a:endParaRPr lang="en-US"/>
          </a:p>
        </p:txBody>
      </p:sp>
    </p:spTree>
    <p:extLst>
      <p:ext uri="{BB962C8B-B14F-4D97-AF65-F5344CB8AC3E}">
        <p14:creationId xmlns:p14="http://schemas.microsoft.com/office/powerpoint/2010/main" val="708270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psychiatric and restraint protocols for both adult and pediatrics had similar changes made.  All now reflect “life-threatening agitation”, a change from the previous “severe”.</a:t>
            </a:r>
          </a:p>
          <a:p>
            <a:endParaRPr lang="en-US" dirty="0"/>
          </a:p>
          <a:p>
            <a:r>
              <a:rPr lang="en-US" dirty="0"/>
              <a:t>Ohio specific sections were broken out.  Kentucky and Indiana combined sections that do not reference Ohio law were added.</a:t>
            </a:r>
          </a:p>
        </p:txBody>
      </p:sp>
      <p:sp>
        <p:nvSpPr>
          <p:cNvPr id="4" name="Slide Number Placeholder 3"/>
          <p:cNvSpPr>
            <a:spLocks noGrp="1"/>
          </p:cNvSpPr>
          <p:nvPr>
            <p:ph type="sldNum" sz="quarter" idx="5"/>
          </p:nvPr>
        </p:nvSpPr>
        <p:spPr/>
        <p:txBody>
          <a:bodyPr/>
          <a:lstStyle/>
          <a:p>
            <a:fld id="{1B9A3055-1703-2D46-8274-8750BA43DD5C}" type="slidenum">
              <a:rPr lang="en-US" smtClean="0"/>
              <a:t>27</a:t>
            </a:fld>
            <a:endParaRPr lang="en-US"/>
          </a:p>
        </p:txBody>
      </p:sp>
    </p:spTree>
    <p:extLst>
      <p:ext uri="{BB962C8B-B14F-4D97-AF65-F5344CB8AC3E}">
        <p14:creationId xmlns:p14="http://schemas.microsoft.com/office/powerpoint/2010/main" val="102447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seizure protocol, M410, had a minor dosing change to midazolam (Versed).  Previously intra-nasal midazolam dosing was much lower.  It has now been raised to a range of 5 to 10 mg intranasal every 10 minutes until either the seizure resolves, or a maximum of 10mg has been administered.</a:t>
            </a:r>
          </a:p>
        </p:txBody>
      </p:sp>
      <p:sp>
        <p:nvSpPr>
          <p:cNvPr id="4" name="Slide Number Placeholder 3"/>
          <p:cNvSpPr>
            <a:spLocks noGrp="1"/>
          </p:cNvSpPr>
          <p:nvPr>
            <p:ph type="sldNum" sz="quarter" idx="5"/>
          </p:nvPr>
        </p:nvSpPr>
        <p:spPr/>
        <p:txBody>
          <a:bodyPr/>
          <a:lstStyle/>
          <a:p>
            <a:fld id="{1B9A3055-1703-2D46-8274-8750BA43DD5C}" type="slidenum">
              <a:rPr lang="en-US" smtClean="0"/>
              <a:t>28</a:t>
            </a:fld>
            <a:endParaRPr lang="en-US"/>
          </a:p>
        </p:txBody>
      </p:sp>
    </p:spTree>
    <p:extLst>
      <p:ext uri="{BB962C8B-B14F-4D97-AF65-F5344CB8AC3E}">
        <p14:creationId xmlns:p14="http://schemas.microsoft.com/office/powerpoint/2010/main" val="2502674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effort to clarify the use of cyanocobalamin (</a:t>
            </a:r>
            <a:r>
              <a:rPr lang="en-US" dirty="0" err="1"/>
              <a:t>Cyanokit</a:t>
            </a:r>
            <a:r>
              <a:rPr lang="en-US" dirty="0"/>
              <a:t>), the M411 Toxicological Emergencies protocol was updated.</a:t>
            </a:r>
          </a:p>
          <a:p>
            <a:endParaRPr lang="en-US" dirty="0"/>
          </a:p>
          <a:p>
            <a:r>
              <a:rPr lang="en-US" dirty="0"/>
              <a:t>The protocol now reflects an easier-to-dose age based approach to pediatric </a:t>
            </a:r>
            <a:r>
              <a:rPr lang="en-US" dirty="0" err="1"/>
              <a:t>cyanokit</a:t>
            </a:r>
            <a:r>
              <a:rPr lang="en-US" dirty="0"/>
              <a:t> administration.  A reconstitution and dosing sheet was created.  It’s recommended to print this page of the protocol and store it with the </a:t>
            </a:r>
            <a:r>
              <a:rPr lang="en-US" dirty="0" err="1"/>
              <a:t>cyanokit</a:t>
            </a:r>
            <a:r>
              <a:rPr lang="en-US" dirty="0"/>
              <a:t>.</a:t>
            </a:r>
          </a:p>
          <a:p>
            <a:endParaRPr lang="en-US" dirty="0"/>
          </a:p>
          <a:p>
            <a:r>
              <a:rPr lang="en-US" dirty="0"/>
              <a:t>The medical directors also want to draw your attention to pediatric dosing for another reason.  If you have multiple pediatric patients, and are able to get multiple doses out of one </a:t>
            </a:r>
            <a:r>
              <a:rPr lang="en-US" dirty="0" err="1"/>
              <a:t>cyanokit</a:t>
            </a:r>
            <a:r>
              <a:rPr lang="en-US" dirty="0"/>
              <a:t>, you should “split” the </a:t>
            </a:r>
            <a:r>
              <a:rPr lang="en-US" dirty="0" err="1"/>
              <a:t>cyanokit</a:t>
            </a:r>
            <a:r>
              <a:rPr lang="en-US" dirty="0"/>
              <a:t> amongst the doses.  Do this using a sanitary technique to avoid cross-contamination.</a:t>
            </a:r>
          </a:p>
          <a:p>
            <a:endParaRPr lang="en-US" dirty="0"/>
          </a:p>
          <a:p>
            <a:r>
              <a:rPr lang="en-US" dirty="0"/>
              <a:t>For example, if two children ages 3-7 need a </a:t>
            </a:r>
            <a:r>
              <a:rPr lang="en-US" dirty="0" err="1"/>
              <a:t>cyanokit</a:t>
            </a:r>
            <a:r>
              <a:rPr lang="en-US" dirty="0"/>
              <a:t>, but you only have one, you should reconstitute the one kit and use it on both children.</a:t>
            </a:r>
          </a:p>
        </p:txBody>
      </p:sp>
      <p:sp>
        <p:nvSpPr>
          <p:cNvPr id="4" name="Slide Number Placeholder 3"/>
          <p:cNvSpPr>
            <a:spLocks noGrp="1"/>
          </p:cNvSpPr>
          <p:nvPr>
            <p:ph type="sldNum" sz="quarter" idx="5"/>
          </p:nvPr>
        </p:nvSpPr>
        <p:spPr/>
        <p:txBody>
          <a:bodyPr/>
          <a:lstStyle/>
          <a:p>
            <a:fld id="{1B9A3055-1703-2D46-8274-8750BA43DD5C}" type="slidenum">
              <a:rPr lang="en-US" smtClean="0"/>
              <a:t>29</a:t>
            </a:fld>
            <a:endParaRPr lang="en-US"/>
          </a:p>
        </p:txBody>
      </p:sp>
    </p:spTree>
    <p:extLst>
      <p:ext uri="{BB962C8B-B14F-4D97-AF65-F5344CB8AC3E}">
        <p14:creationId xmlns:p14="http://schemas.microsoft.com/office/powerpoint/2010/main" val="326407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stroke protocol, M414, specifically the C-STAT itself was updated.  The C-STAT is now a series of “YES” answers to get to two points instead of a combination of ”yes” and “no”.  This should make performing the test easier to interpret.</a:t>
            </a:r>
          </a:p>
        </p:txBody>
      </p:sp>
      <p:sp>
        <p:nvSpPr>
          <p:cNvPr id="4" name="Slide Number Placeholder 3"/>
          <p:cNvSpPr>
            <a:spLocks noGrp="1"/>
          </p:cNvSpPr>
          <p:nvPr>
            <p:ph type="sldNum" sz="quarter" idx="5"/>
          </p:nvPr>
        </p:nvSpPr>
        <p:spPr/>
        <p:txBody>
          <a:bodyPr/>
          <a:lstStyle/>
          <a:p>
            <a:fld id="{1B9A3055-1703-2D46-8274-8750BA43DD5C}" type="slidenum">
              <a:rPr lang="en-US" smtClean="0"/>
              <a:t>30</a:t>
            </a:fld>
            <a:endParaRPr lang="en-US"/>
          </a:p>
        </p:txBody>
      </p:sp>
    </p:spTree>
    <p:extLst>
      <p:ext uri="{BB962C8B-B14F-4D97-AF65-F5344CB8AC3E}">
        <p14:creationId xmlns:p14="http://schemas.microsoft.com/office/powerpoint/2010/main" val="28484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surprisingly, the M422 – Legal situations in EMS, had to be modified for our three states.  In this case, a Kentucky specific section was added regarding their Safe Infants Act.</a:t>
            </a:r>
          </a:p>
        </p:txBody>
      </p:sp>
      <p:sp>
        <p:nvSpPr>
          <p:cNvPr id="4" name="Slide Number Placeholder 3"/>
          <p:cNvSpPr>
            <a:spLocks noGrp="1"/>
          </p:cNvSpPr>
          <p:nvPr>
            <p:ph type="sldNum" sz="quarter" idx="5"/>
          </p:nvPr>
        </p:nvSpPr>
        <p:spPr/>
        <p:txBody>
          <a:bodyPr/>
          <a:lstStyle/>
          <a:p>
            <a:fld id="{1B9A3055-1703-2D46-8274-8750BA43DD5C}" type="slidenum">
              <a:rPr lang="en-US" smtClean="0"/>
              <a:t>31</a:t>
            </a:fld>
            <a:endParaRPr lang="en-US"/>
          </a:p>
        </p:txBody>
      </p:sp>
    </p:spTree>
    <p:extLst>
      <p:ext uri="{BB962C8B-B14F-4D97-AF65-F5344CB8AC3E}">
        <p14:creationId xmlns:p14="http://schemas.microsoft.com/office/powerpoint/2010/main" val="306811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training today is broken into four sections:</a:t>
            </a:r>
          </a:p>
          <a:p>
            <a:r>
              <a:rPr lang="en-US" dirty="0"/>
              <a:t>-the state specific changes</a:t>
            </a:r>
          </a:p>
          <a:p>
            <a:r>
              <a:rPr lang="en-US" dirty="0"/>
              <a:t>-new protocols added</a:t>
            </a:r>
          </a:p>
          <a:p>
            <a:r>
              <a:rPr lang="en-US" dirty="0"/>
              <a:t>-protocols removed</a:t>
            </a:r>
          </a:p>
          <a:p>
            <a:r>
              <a:rPr lang="en-US" dirty="0"/>
              <a:t>And finally</a:t>
            </a:r>
          </a:p>
          <a:p>
            <a:r>
              <a:rPr lang="en-US" dirty="0"/>
              <a:t>-review of existing protocols with changes.</a:t>
            </a:r>
          </a:p>
        </p:txBody>
      </p:sp>
      <p:sp>
        <p:nvSpPr>
          <p:cNvPr id="4" name="Slide Number Placeholder 3"/>
          <p:cNvSpPr>
            <a:spLocks noGrp="1"/>
          </p:cNvSpPr>
          <p:nvPr>
            <p:ph type="sldNum" sz="quarter" idx="5"/>
          </p:nvPr>
        </p:nvSpPr>
        <p:spPr/>
        <p:txBody>
          <a:bodyPr/>
          <a:lstStyle/>
          <a:p>
            <a:fld id="{1B9A3055-1703-2D46-8274-8750BA43DD5C}" type="slidenum">
              <a:rPr lang="en-US" smtClean="0"/>
              <a:t>3</a:t>
            </a:fld>
            <a:endParaRPr lang="en-US"/>
          </a:p>
        </p:txBody>
      </p:sp>
    </p:spTree>
    <p:extLst>
      <p:ext uri="{BB962C8B-B14F-4D97-AF65-F5344CB8AC3E}">
        <p14:creationId xmlns:p14="http://schemas.microsoft.com/office/powerpoint/2010/main" val="3990046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 EMT-Basic’s are permitted to administer acetaminophen.  As such, S505, prehospital pain management, was updated to reflect this.</a:t>
            </a:r>
          </a:p>
        </p:txBody>
      </p:sp>
      <p:sp>
        <p:nvSpPr>
          <p:cNvPr id="4" name="Slide Number Placeholder 3"/>
          <p:cNvSpPr>
            <a:spLocks noGrp="1"/>
          </p:cNvSpPr>
          <p:nvPr>
            <p:ph type="sldNum" sz="quarter" idx="5"/>
          </p:nvPr>
        </p:nvSpPr>
        <p:spPr/>
        <p:txBody>
          <a:bodyPr/>
          <a:lstStyle/>
          <a:p>
            <a:fld id="{1B9A3055-1703-2D46-8274-8750BA43DD5C}" type="slidenum">
              <a:rPr lang="en-US" smtClean="0"/>
              <a:t>32</a:t>
            </a:fld>
            <a:endParaRPr lang="en-US"/>
          </a:p>
        </p:txBody>
      </p:sp>
    </p:spTree>
    <p:extLst>
      <p:ext uri="{BB962C8B-B14F-4D97-AF65-F5344CB8AC3E}">
        <p14:creationId xmlns:p14="http://schemas.microsoft.com/office/powerpoint/2010/main" val="382236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traumatic arrest, S509, protocol had several updates.  In order to further distinguish the unique physiology differences between a medical “cardiac” arrest, and a traumatic arrest, the term cardiac was removed throughout the protocol.  Additionally, the protocol was removed from the cardiac section and is now in the trauma section of the protocols.</a:t>
            </a:r>
          </a:p>
          <a:p>
            <a:endParaRPr lang="en-US" dirty="0"/>
          </a:p>
          <a:p>
            <a:r>
              <a:rPr lang="en-US" dirty="0"/>
              <a:t>The administration of TXA may be considered in traumatic arrest with the caveat that it not delay the overall arrest treatment.</a:t>
            </a:r>
          </a:p>
        </p:txBody>
      </p:sp>
      <p:sp>
        <p:nvSpPr>
          <p:cNvPr id="4" name="Slide Number Placeholder 3"/>
          <p:cNvSpPr>
            <a:spLocks noGrp="1"/>
          </p:cNvSpPr>
          <p:nvPr>
            <p:ph type="sldNum" sz="quarter" idx="5"/>
          </p:nvPr>
        </p:nvSpPr>
        <p:spPr/>
        <p:txBody>
          <a:bodyPr/>
          <a:lstStyle/>
          <a:p>
            <a:fld id="{1B9A3055-1703-2D46-8274-8750BA43DD5C}" type="slidenum">
              <a:rPr lang="en-US" smtClean="0"/>
              <a:t>33</a:t>
            </a:fld>
            <a:endParaRPr lang="en-US"/>
          </a:p>
        </p:txBody>
      </p:sp>
    </p:spTree>
    <p:extLst>
      <p:ext uri="{BB962C8B-B14F-4D97-AF65-F5344CB8AC3E}">
        <p14:creationId xmlns:p14="http://schemas.microsoft.com/office/powerpoint/2010/main" val="151279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P604, pediatric SVT, now has a reminder to administer adenosine a close as possible to the heart to maximize effectiveness.</a:t>
            </a:r>
          </a:p>
        </p:txBody>
      </p:sp>
      <p:sp>
        <p:nvSpPr>
          <p:cNvPr id="4" name="Slide Number Placeholder 3"/>
          <p:cNvSpPr>
            <a:spLocks noGrp="1"/>
          </p:cNvSpPr>
          <p:nvPr>
            <p:ph type="sldNum" sz="quarter" idx="5"/>
          </p:nvPr>
        </p:nvSpPr>
        <p:spPr/>
        <p:txBody>
          <a:bodyPr/>
          <a:lstStyle/>
          <a:p>
            <a:fld id="{1B9A3055-1703-2D46-8274-8750BA43DD5C}" type="slidenum">
              <a:rPr lang="en-US" smtClean="0"/>
              <a:t>34</a:t>
            </a:fld>
            <a:endParaRPr lang="en-US"/>
          </a:p>
        </p:txBody>
      </p:sp>
    </p:spTree>
    <p:extLst>
      <p:ext uri="{BB962C8B-B14F-4D97-AF65-F5344CB8AC3E}">
        <p14:creationId xmlns:p14="http://schemas.microsoft.com/office/powerpoint/2010/main" val="217549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stated, Kentucky EMT-Basics may administer acetaminophen.  P612, pediatric pain management, was updated to reflect this.</a:t>
            </a:r>
          </a:p>
        </p:txBody>
      </p:sp>
      <p:sp>
        <p:nvSpPr>
          <p:cNvPr id="4" name="Slide Number Placeholder 3"/>
          <p:cNvSpPr>
            <a:spLocks noGrp="1"/>
          </p:cNvSpPr>
          <p:nvPr>
            <p:ph type="sldNum" sz="quarter" idx="5"/>
          </p:nvPr>
        </p:nvSpPr>
        <p:spPr/>
        <p:txBody>
          <a:bodyPr/>
          <a:lstStyle/>
          <a:p>
            <a:fld id="{1B9A3055-1703-2D46-8274-8750BA43DD5C}" type="slidenum">
              <a:rPr lang="en-US" smtClean="0"/>
              <a:t>35</a:t>
            </a:fld>
            <a:endParaRPr lang="en-US"/>
          </a:p>
        </p:txBody>
      </p:sp>
    </p:spTree>
    <p:extLst>
      <p:ext uri="{BB962C8B-B14F-4D97-AF65-F5344CB8AC3E}">
        <p14:creationId xmlns:p14="http://schemas.microsoft.com/office/powerpoint/2010/main" val="1065171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transportation consideration was added to P616, pediatric submersion injury.  Cincinnati Children’s main campus has ECMO capabilities.  Their Liberty campus does not.  In instances of ice-water submersion injury, rapid transportation of pediatric cardiac arrest victims to the main campus is encouraged over Liberty.</a:t>
            </a:r>
          </a:p>
        </p:txBody>
      </p:sp>
      <p:sp>
        <p:nvSpPr>
          <p:cNvPr id="4" name="Slide Number Placeholder 3"/>
          <p:cNvSpPr>
            <a:spLocks noGrp="1"/>
          </p:cNvSpPr>
          <p:nvPr>
            <p:ph type="sldNum" sz="quarter" idx="5"/>
          </p:nvPr>
        </p:nvSpPr>
        <p:spPr/>
        <p:txBody>
          <a:bodyPr/>
          <a:lstStyle/>
          <a:p>
            <a:fld id="{1B9A3055-1703-2D46-8274-8750BA43DD5C}" type="slidenum">
              <a:rPr lang="en-US" smtClean="0"/>
              <a:t>36</a:t>
            </a:fld>
            <a:endParaRPr lang="en-US"/>
          </a:p>
        </p:txBody>
      </p:sp>
    </p:spTree>
    <p:extLst>
      <p:ext uri="{BB962C8B-B14F-4D97-AF65-F5344CB8AC3E}">
        <p14:creationId xmlns:p14="http://schemas.microsoft.com/office/powerpoint/2010/main" val="805594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pediatric needle cricothyrotomy protocol, T708, had some minor clarifications added to reflect equipment recommendations.</a:t>
            </a:r>
          </a:p>
          <a:p>
            <a:endParaRPr lang="en-US" dirty="0"/>
          </a:p>
          <a:p>
            <a:r>
              <a:rPr lang="en-US" dirty="0"/>
              <a:t>Additionally, a training video is now linked in the protocol.  Lets watch…</a:t>
            </a:r>
          </a:p>
        </p:txBody>
      </p:sp>
      <p:sp>
        <p:nvSpPr>
          <p:cNvPr id="4" name="Slide Number Placeholder 3"/>
          <p:cNvSpPr>
            <a:spLocks noGrp="1"/>
          </p:cNvSpPr>
          <p:nvPr>
            <p:ph type="sldNum" sz="quarter" idx="5"/>
          </p:nvPr>
        </p:nvSpPr>
        <p:spPr/>
        <p:txBody>
          <a:bodyPr/>
          <a:lstStyle/>
          <a:p>
            <a:fld id="{1B9A3055-1703-2D46-8274-8750BA43DD5C}" type="slidenum">
              <a:rPr lang="en-US" smtClean="0"/>
              <a:t>37</a:t>
            </a:fld>
            <a:endParaRPr lang="en-US"/>
          </a:p>
        </p:txBody>
      </p:sp>
    </p:spTree>
    <p:extLst>
      <p:ext uri="{BB962C8B-B14F-4D97-AF65-F5344CB8AC3E}">
        <p14:creationId xmlns:p14="http://schemas.microsoft.com/office/powerpoint/2010/main" val="383923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hemorrhage control protocol, T710, had some minor updates.  In addition to packing wounds to the groin, axilla and neck, limbs are now added.  It’s important to hold direct pressure following packing for at least three minutes.  If the bleeding is now controlled, reassess the patient and apply a pressure dressing.</a:t>
            </a:r>
          </a:p>
        </p:txBody>
      </p:sp>
      <p:sp>
        <p:nvSpPr>
          <p:cNvPr id="4" name="Slide Number Placeholder 3"/>
          <p:cNvSpPr>
            <a:spLocks noGrp="1"/>
          </p:cNvSpPr>
          <p:nvPr>
            <p:ph type="sldNum" sz="quarter" idx="5"/>
          </p:nvPr>
        </p:nvSpPr>
        <p:spPr/>
        <p:txBody>
          <a:bodyPr/>
          <a:lstStyle/>
          <a:p>
            <a:fld id="{1B9A3055-1703-2D46-8274-8750BA43DD5C}" type="slidenum">
              <a:rPr lang="en-US" smtClean="0"/>
              <a:t>39</a:t>
            </a:fld>
            <a:endParaRPr lang="en-US"/>
          </a:p>
        </p:txBody>
      </p:sp>
    </p:spTree>
    <p:extLst>
      <p:ext uri="{BB962C8B-B14F-4D97-AF65-F5344CB8AC3E}">
        <p14:creationId xmlns:p14="http://schemas.microsoft.com/office/powerpoint/2010/main" val="568664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Wrapping things up is our imminent delivery protocol, O800.</a:t>
            </a:r>
          </a:p>
          <a:p>
            <a:endParaRPr lang="en-US" dirty="0"/>
          </a:p>
          <a:p>
            <a:r>
              <a:rPr lang="en-US" dirty="0"/>
              <a:t>A reminder is included to prevent hypothermia, and to keep the newborn WARM.  Some additional transportation considerations were added.  Specifically it is preferred that both mom and newborn are transported to the same hospital.  Skin to skin contact, also know as Kangaroo care, is an effective means of preventing newborn hypothermia.  Each agency, in conjunction with their medical director, should develop a policy regarding field-delivered newborn transportation.  Several transportation devices are referenced, but not endorsed, in the protocol.  Lastly, if mom and baby are both stable, consider delaying transport for up to 20 minutes to allow for skin-to-skin contact.</a:t>
            </a:r>
          </a:p>
          <a:p>
            <a:endParaRPr lang="en-US" dirty="0"/>
          </a:p>
          <a:p>
            <a:r>
              <a:rPr lang="en-US" dirty="0"/>
              <a:t>An additional technique for breech delivery was also added.  We have a video to show; apologies for the quality…</a:t>
            </a:r>
          </a:p>
        </p:txBody>
      </p:sp>
      <p:sp>
        <p:nvSpPr>
          <p:cNvPr id="4" name="Slide Number Placeholder 3"/>
          <p:cNvSpPr>
            <a:spLocks noGrp="1"/>
          </p:cNvSpPr>
          <p:nvPr>
            <p:ph type="sldNum" sz="quarter" idx="5"/>
          </p:nvPr>
        </p:nvSpPr>
        <p:spPr/>
        <p:txBody>
          <a:bodyPr/>
          <a:lstStyle/>
          <a:p>
            <a:fld id="{1B9A3055-1703-2D46-8274-8750BA43DD5C}" type="slidenum">
              <a:rPr lang="en-US" smtClean="0"/>
              <a:t>40</a:t>
            </a:fld>
            <a:endParaRPr lang="en-US"/>
          </a:p>
        </p:txBody>
      </p:sp>
    </p:spTree>
    <p:extLst>
      <p:ext uri="{BB962C8B-B14F-4D97-AF65-F5344CB8AC3E}">
        <p14:creationId xmlns:p14="http://schemas.microsoft.com/office/powerpoint/2010/main" val="2698713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wraps up the 2025 Academy of Medicine of Cincinnati’s EMS protocol training.</a:t>
            </a:r>
          </a:p>
          <a:p>
            <a:endParaRPr lang="en-US" dirty="0"/>
          </a:p>
          <a:p>
            <a:r>
              <a:rPr lang="en-US" dirty="0"/>
              <a:t>These protocols require significant input from a large group.  If you want to help update the protocols, please email Dr. Charlton to be added to the email list.</a:t>
            </a:r>
          </a:p>
          <a:p>
            <a:endParaRPr lang="en-US" dirty="0"/>
          </a:p>
          <a:p>
            <a:r>
              <a:rPr lang="en-US" dirty="0"/>
              <a:t>The Academy of Medicine of Cincinnati’s website is the official repository of these protocols.  You can find them at </a:t>
            </a:r>
            <a:r>
              <a:rPr lang="en-US" dirty="0" err="1"/>
              <a:t>academyofmedicine.org</a:t>
            </a:r>
            <a:r>
              <a:rPr lang="en-US" dirty="0"/>
              <a:t> under the “Allies in Medicine” header.</a:t>
            </a:r>
          </a:p>
          <a:p>
            <a:endParaRPr lang="en-US" dirty="0"/>
          </a:p>
          <a:p>
            <a:r>
              <a:rPr lang="en-US" dirty="0"/>
              <a:t>Thank you for your attention.</a:t>
            </a:r>
          </a:p>
        </p:txBody>
      </p:sp>
      <p:sp>
        <p:nvSpPr>
          <p:cNvPr id="4" name="Slide Number Placeholder 3"/>
          <p:cNvSpPr>
            <a:spLocks noGrp="1"/>
          </p:cNvSpPr>
          <p:nvPr>
            <p:ph type="sldNum" sz="quarter" idx="5"/>
          </p:nvPr>
        </p:nvSpPr>
        <p:spPr/>
        <p:txBody>
          <a:bodyPr/>
          <a:lstStyle/>
          <a:p>
            <a:fld id="{1B9A3055-1703-2D46-8274-8750BA43DD5C}" type="slidenum">
              <a:rPr lang="en-US" smtClean="0"/>
              <a:t>42</a:t>
            </a:fld>
            <a:endParaRPr lang="en-US"/>
          </a:p>
        </p:txBody>
      </p:sp>
    </p:spTree>
    <p:extLst>
      <p:ext uri="{BB962C8B-B14F-4D97-AF65-F5344CB8AC3E}">
        <p14:creationId xmlns:p14="http://schemas.microsoft.com/office/powerpoint/2010/main" val="40210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protocols easier to read, additional formatting colors were added.  The green ”ALL” and red “EMT” sections remain unchanged.  Ohio specific sections are highlighted in yellow.  Kentucky specific in purple.  And Indiana in orange.</a:t>
            </a:r>
          </a:p>
          <a:p>
            <a:endParaRPr lang="en-US" dirty="0"/>
          </a:p>
          <a:p>
            <a:r>
              <a:rPr lang="en-US" dirty="0"/>
              <a:t>Some of these state-specific sections may call out the licensure level for that state by stating for example “IN-MEDIC”.</a:t>
            </a:r>
          </a:p>
        </p:txBody>
      </p:sp>
      <p:sp>
        <p:nvSpPr>
          <p:cNvPr id="4" name="Slide Number Placeholder 3"/>
          <p:cNvSpPr>
            <a:spLocks noGrp="1"/>
          </p:cNvSpPr>
          <p:nvPr>
            <p:ph type="sldNum" sz="quarter" idx="5"/>
          </p:nvPr>
        </p:nvSpPr>
        <p:spPr/>
        <p:txBody>
          <a:bodyPr/>
          <a:lstStyle/>
          <a:p>
            <a:fld id="{1B9A3055-1703-2D46-8274-8750BA43DD5C}" type="slidenum">
              <a:rPr lang="en-US" smtClean="0"/>
              <a:t>5</a:t>
            </a:fld>
            <a:endParaRPr lang="en-US"/>
          </a:p>
        </p:txBody>
      </p:sp>
    </p:spTree>
    <p:extLst>
      <p:ext uri="{BB962C8B-B14F-4D97-AF65-F5344CB8AC3E}">
        <p14:creationId xmlns:p14="http://schemas.microsoft.com/office/powerpoint/2010/main" val="389507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the new protocols.</a:t>
            </a:r>
          </a:p>
        </p:txBody>
      </p:sp>
      <p:sp>
        <p:nvSpPr>
          <p:cNvPr id="4" name="Slide Number Placeholder 3"/>
          <p:cNvSpPr>
            <a:spLocks noGrp="1"/>
          </p:cNvSpPr>
          <p:nvPr>
            <p:ph type="sldNum" sz="quarter" idx="5"/>
          </p:nvPr>
        </p:nvSpPr>
        <p:spPr/>
        <p:txBody>
          <a:bodyPr/>
          <a:lstStyle/>
          <a:p>
            <a:fld id="{1B9A3055-1703-2D46-8274-8750BA43DD5C}" type="slidenum">
              <a:rPr lang="en-US" smtClean="0"/>
              <a:t>6</a:t>
            </a:fld>
            <a:endParaRPr lang="en-US"/>
          </a:p>
        </p:txBody>
      </p:sp>
    </p:spTree>
    <p:extLst>
      <p:ext uri="{BB962C8B-B14F-4D97-AF65-F5344CB8AC3E}">
        <p14:creationId xmlns:p14="http://schemas.microsoft.com/office/powerpoint/2010/main" val="389112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protocol is a large document with an even bigger team of editors.  Standardization of fonts, page breaks, and other formatting issues is important in a document of this size.  As such, a protocol formatting guide has been added.  Moving forward, all editors will need to use this template for edits or additions.</a:t>
            </a:r>
          </a:p>
        </p:txBody>
      </p:sp>
      <p:sp>
        <p:nvSpPr>
          <p:cNvPr id="4" name="Slide Number Placeholder 3"/>
          <p:cNvSpPr>
            <a:spLocks noGrp="1"/>
          </p:cNvSpPr>
          <p:nvPr>
            <p:ph type="sldNum" sz="quarter" idx="5"/>
          </p:nvPr>
        </p:nvSpPr>
        <p:spPr/>
        <p:txBody>
          <a:bodyPr/>
          <a:lstStyle/>
          <a:p>
            <a:fld id="{1B9A3055-1703-2D46-8274-8750BA43DD5C}" type="slidenum">
              <a:rPr lang="en-US" smtClean="0"/>
              <a:t>7</a:t>
            </a:fld>
            <a:endParaRPr lang="en-US"/>
          </a:p>
        </p:txBody>
      </p:sp>
    </p:spTree>
    <p:extLst>
      <p:ext uri="{BB962C8B-B14F-4D97-AF65-F5344CB8AC3E}">
        <p14:creationId xmlns:p14="http://schemas.microsoft.com/office/powerpoint/2010/main" val="2280692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incorporating additional states into our protocol necessitates the addition of some boilerplate language that is required for the protocol to be approved.</a:t>
            </a:r>
          </a:p>
          <a:p>
            <a:endParaRPr lang="en-US" dirty="0"/>
          </a:p>
          <a:p>
            <a:r>
              <a:rPr lang="en-US" dirty="0"/>
              <a:t>A new A115 protocol regarding the use of lights and sirens represents the first of these additions.</a:t>
            </a:r>
          </a:p>
          <a:p>
            <a:endParaRPr lang="en-US" dirty="0"/>
          </a:p>
          <a:p>
            <a:r>
              <a:rPr lang="en-US" dirty="0"/>
              <a:t>This protocol only applies to Kentucky-based providers.  The protocol itself has not been changed from the 2024 version present in the Kentucky version of the protocols.</a:t>
            </a:r>
          </a:p>
        </p:txBody>
      </p:sp>
      <p:sp>
        <p:nvSpPr>
          <p:cNvPr id="4" name="Slide Number Placeholder 3"/>
          <p:cNvSpPr>
            <a:spLocks noGrp="1"/>
          </p:cNvSpPr>
          <p:nvPr>
            <p:ph type="sldNum" sz="quarter" idx="5"/>
          </p:nvPr>
        </p:nvSpPr>
        <p:spPr/>
        <p:txBody>
          <a:bodyPr/>
          <a:lstStyle/>
          <a:p>
            <a:fld id="{1B9A3055-1703-2D46-8274-8750BA43DD5C}" type="slidenum">
              <a:rPr lang="en-US" smtClean="0"/>
              <a:t>8</a:t>
            </a:fld>
            <a:endParaRPr lang="en-US"/>
          </a:p>
        </p:txBody>
      </p:sp>
    </p:spTree>
    <p:extLst>
      <p:ext uri="{BB962C8B-B14F-4D97-AF65-F5344CB8AC3E}">
        <p14:creationId xmlns:p14="http://schemas.microsoft.com/office/powerpoint/2010/main" val="5206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A116. Bloodborne and airborne pathogens is another Kentucky requirement.  This technically only applies to Kentucky based providers, however it still contains useful information.</a:t>
            </a:r>
          </a:p>
          <a:p>
            <a:endParaRPr lang="en-US" dirty="0"/>
          </a:p>
          <a:p>
            <a:r>
              <a:rPr lang="en-US" dirty="0"/>
              <a:t>There are no changes to the protocol from the 2024 version.</a:t>
            </a:r>
          </a:p>
        </p:txBody>
      </p:sp>
      <p:sp>
        <p:nvSpPr>
          <p:cNvPr id="4" name="Slide Number Placeholder 3"/>
          <p:cNvSpPr>
            <a:spLocks noGrp="1"/>
          </p:cNvSpPr>
          <p:nvPr>
            <p:ph type="sldNum" sz="quarter" idx="5"/>
          </p:nvPr>
        </p:nvSpPr>
        <p:spPr/>
        <p:txBody>
          <a:bodyPr/>
          <a:lstStyle/>
          <a:p>
            <a:fld id="{1B9A3055-1703-2D46-8274-8750BA43DD5C}" type="slidenum">
              <a:rPr lang="en-US" smtClean="0"/>
              <a:t>9</a:t>
            </a:fld>
            <a:endParaRPr lang="en-US"/>
          </a:p>
        </p:txBody>
      </p:sp>
    </p:spTree>
    <p:extLst>
      <p:ext uri="{BB962C8B-B14F-4D97-AF65-F5344CB8AC3E}">
        <p14:creationId xmlns:p14="http://schemas.microsoft.com/office/powerpoint/2010/main" val="191423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P618 Safe Transportation by EMS – Pediatric, is another Kentucky requirement.  This protocol only applies to Kentucky based providers, but again, contains useful information.  The protocol spells out the general concepts of safer pediatric transportation options.</a:t>
            </a:r>
          </a:p>
        </p:txBody>
      </p:sp>
      <p:sp>
        <p:nvSpPr>
          <p:cNvPr id="4" name="Slide Number Placeholder 3"/>
          <p:cNvSpPr>
            <a:spLocks noGrp="1"/>
          </p:cNvSpPr>
          <p:nvPr>
            <p:ph type="sldNum" sz="quarter" idx="5"/>
          </p:nvPr>
        </p:nvSpPr>
        <p:spPr/>
        <p:txBody>
          <a:bodyPr/>
          <a:lstStyle/>
          <a:p>
            <a:fld id="{1B9A3055-1703-2D46-8274-8750BA43DD5C}" type="slidenum">
              <a:rPr lang="en-US" smtClean="0"/>
              <a:t>10</a:t>
            </a:fld>
            <a:endParaRPr lang="en-US"/>
          </a:p>
        </p:txBody>
      </p:sp>
    </p:spTree>
    <p:extLst>
      <p:ext uri="{BB962C8B-B14F-4D97-AF65-F5344CB8AC3E}">
        <p14:creationId xmlns:p14="http://schemas.microsoft.com/office/powerpoint/2010/main" val="529413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8AA0-A704-1217-4480-AAAA376C5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C36B8-5689-1369-4A1F-5106666F4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904C47-BEC5-288A-2497-F7EC72EA651C}"/>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5" name="Footer Placeholder 4">
            <a:extLst>
              <a:ext uri="{FF2B5EF4-FFF2-40B4-BE49-F238E27FC236}">
                <a16:creationId xmlns:a16="http://schemas.microsoft.com/office/drawing/2014/main" id="{E4919042-7225-326C-1BDE-C3445AFF2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E18AB-362B-6B64-F7CD-31B5308F4FCC}"/>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2573053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405F-7360-BA58-3C92-CAF59865D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E31C4-C660-83C6-1F98-2B06EB7CA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7ECBB-F19D-B3CF-AA16-D9A74D9FF351}"/>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5" name="Footer Placeholder 4">
            <a:extLst>
              <a:ext uri="{FF2B5EF4-FFF2-40B4-BE49-F238E27FC236}">
                <a16:creationId xmlns:a16="http://schemas.microsoft.com/office/drawing/2014/main" id="{CAE11624-CE0D-2A16-09B0-DFBA36790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6FEF0-10C1-5D15-092F-F9757D1EA618}"/>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191831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F0D573-6A74-7397-984F-1A9B9A5DFD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94389D-1AD7-F142-4DF2-7F4D5D986C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18966-E365-D909-C65F-216D6AC359BA}"/>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5" name="Footer Placeholder 4">
            <a:extLst>
              <a:ext uri="{FF2B5EF4-FFF2-40B4-BE49-F238E27FC236}">
                <a16:creationId xmlns:a16="http://schemas.microsoft.com/office/drawing/2014/main" id="{BA45FFCF-46FB-3099-78A9-E401E2AC6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973E8-F861-8971-9D84-649F75EB6718}"/>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323608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B9E9-3F8E-1787-949A-8EBBDF0A7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4B5622-EBB1-0792-4862-15CEA43F2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F23C9-5DC8-DD52-6752-28F236BE8742}"/>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5" name="Footer Placeholder 4">
            <a:extLst>
              <a:ext uri="{FF2B5EF4-FFF2-40B4-BE49-F238E27FC236}">
                <a16:creationId xmlns:a16="http://schemas.microsoft.com/office/drawing/2014/main" id="{E514D185-B6BC-7DBC-92B4-0ABD2B69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0C7FF-9192-6F0F-125F-C005D5830CCF}"/>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375053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E94A-BF8F-872D-0A6B-CAFB54427E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83DE8-286C-EA06-2FEB-F7AD3D19DE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DAD31F-0E6F-0BA1-4B5C-050FFAD641D4}"/>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5" name="Footer Placeholder 4">
            <a:extLst>
              <a:ext uri="{FF2B5EF4-FFF2-40B4-BE49-F238E27FC236}">
                <a16:creationId xmlns:a16="http://schemas.microsoft.com/office/drawing/2014/main" id="{99024447-B55A-69FD-3CF7-F67BFE6CB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20462-873D-E28D-B748-6EC34014D1A4}"/>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1654786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3F515-7BFF-AD2E-D7CE-D71FBDAFB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4DB79-5B79-B0C8-59F1-93CAC06FFB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2ECF28-ECE1-1ACC-7A29-B2982BD031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074649-668D-4692-7052-7BAFEF758273}"/>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6" name="Footer Placeholder 5">
            <a:extLst>
              <a:ext uri="{FF2B5EF4-FFF2-40B4-BE49-F238E27FC236}">
                <a16:creationId xmlns:a16="http://schemas.microsoft.com/office/drawing/2014/main" id="{3202C557-E2FB-A1F6-C5AC-2977870CF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A3F13-68B9-5001-0546-BB491D118EF6}"/>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373981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EC88-D0C9-09E9-2990-4ECB80758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537F28-C9D2-0B23-3176-E7698178E6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D867C-4F6F-8467-48A5-8657E138CA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8122D6-3A57-AE78-28C2-233A319F1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9060C-469C-2C16-B6FB-F4ECF4CF85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59739A-97D8-E682-3D40-8555E5EF2066}"/>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8" name="Footer Placeholder 7">
            <a:extLst>
              <a:ext uri="{FF2B5EF4-FFF2-40B4-BE49-F238E27FC236}">
                <a16:creationId xmlns:a16="http://schemas.microsoft.com/office/drawing/2014/main" id="{C612692C-9C1D-C6A0-DCDE-0595D04E5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4D464-72E8-1D7E-3D2A-7FB24131ED75}"/>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31084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0949-7530-5B34-E71B-10B7314934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27E2B-840B-893D-3D3C-0A7F9E346CF5}"/>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4" name="Footer Placeholder 3">
            <a:extLst>
              <a:ext uri="{FF2B5EF4-FFF2-40B4-BE49-F238E27FC236}">
                <a16:creationId xmlns:a16="http://schemas.microsoft.com/office/drawing/2014/main" id="{B93954EA-11A4-A571-05B7-7DA9241A6A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EC93A4-E306-E1D5-7D7D-8582919A7F6B}"/>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1609246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861D7-AB7F-F45B-0106-8A8A9A03DA64}"/>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3" name="Footer Placeholder 2">
            <a:extLst>
              <a:ext uri="{FF2B5EF4-FFF2-40B4-BE49-F238E27FC236}">
                <a16:creationId xmlns:a16="http://schemas.microsoft.com/office/drawing/2014/main" id="{A2457134-3235-4CB6-38A9-DF50951E0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001B5F-B74C-D916-4D66-3BEB899EB7D4}"/>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30650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FA5A-3377-68D5-B5CC-F99A4553D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1C21C3-AFBD-F073-2284-6DC326752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D1B185-C117-1F4B-81FA-829581F81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66439D-8468-9720-DDDA-31C3CC88AAC9}"/>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6" name="Footer Placeholder 5">
            <a:extLst>
              <a:ext uri="{FF2B5EF4-FFF2-40B4-BE49-F238E27FC236}">
                <a16:creationId xmlns:a16="http://schemas.microsoft.com/office/drawing/2014/main" id="{37BB0716-E1D9-2EF3-DE23-23E89F15B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91F35-9782-F4B2-25E7-9028BD60CC90}"/>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109827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A1B9-0D50-9686-A2F1-3B78C6C8E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5EC9C4-CF11-A721-4B10-F5C6C3E5F2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50FB9F-0F4A-AF39-5D12-4185F0747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F70F9-B92D-B69A-D48A-E06B3628D7BB}"/>
              </a:ext>
            </a:extLst>
          </p:cNvPr>
          <p:cNvSpPr>
            <a:spLocks noGrp="1"/>
          </p:cNvSpPr>
          <p:nvPr>
            <p:ph type="dt" sz="half" idx="10"/>
          </p:nvPr>
        </p:nvSpPr>
        <p:spPr/>
        <p:txBody>
          <a:bodyPr/>
          <a:lstStyle/>
          <a:p>
            <a:fld id="{4EBF62DE-09B1-734C-BBCC-A4305F5F1FCC}" type="datetimeFigureOut">
              <a:rPr lang="en-US" smtClean="0"/>
              <a:t>12/4/24</a:t>
            </a:fld>
            <a:endParaRPr lang="en-US"/>
          </a:p>
        </p:txBody>
      </p:sp>
      <p:sp>
        <p:nvSpPr>
          <p:cNvPr id="6" name="Footer Placeholder 5">
            <a:extLst>
              <a:ext uri="{FF2B5EF4-FFF2-40B4-BE49-F238E27FC236}">
                <a16:creationId xmlns:a16="http://schemas.microsoft.com/office/drawing/2014/main" id="{98E39B74-6777-BE34-1619-E33A325C5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3454A-DD24-5B3F-E6B2-3C925BC114EE}"/>
              </a:ext>
            </a:extLst>
          </p:cNvPr>
          <p:cNvSpPr>
            <a:spLocks noGrp="1"/>
          </p:cNvSpPr>
          <p:nvPr>
            <p:ph type="sldNum" sz="quarter" idx="12"/>
          </p:nvPr>
        </p:nvSpPr>
        <p:spPr/>
        <p:txBody>
          <a:bodyPr/>
          <a:lstStyle/>
          <a:p>
            <a:fld id="{5AECBFAA-BFE1-9B4F-90BE-2A6E47BD843B}" type="slidenum">
              <a:rPr lang="en-US" smtClean="0"/>
              <a:t>‹#›</a:t>
            </a:fld>
            <a:endParaRPr lang="en-US"/>
          </a:p>
        </p:txBody>
      </p:sp>
    </p:spTree>
    <p:extLst>
      <p:ext uri="{BB962C8B-B14F-4D97-AF65-F5344CB8AC3E}">
        <p14:creationId xmlns:p14="http://schemas.microsoft.com/office/powerpoint/2010/main" val="175391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3A624-1AB7-9C6D-FC81-B9295B275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EFB0D7-526A-AFF0-D27D-289C5E0E32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1BD2C-11BA-C7DA-91B4-7C62B331D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BF62DE-09B1-734C-BBCC-A4305F5F1FCC}" type="datetimeFigureOut">
              <a:rPr lang="en-US" smtClean="0"/>
              <a:t>12/4/24</a:t>
            </a:fld>
            <a:endParaRPr lang="en-US"/>
          </a:p>
        </p:txBody>
      </p:sp>
      <p:sp>
        <p:nvSpPr>
          <p:cNvPr id="5" name="Footer Placeholder 4">
            <a:extLst>
              <a:ext uri="{FF2B5EF4-FFF2-40B4-BE49-F238E27FC236}">
                <a16:creationId xmlns:a16="http://schemas.microsoft.com/office/drawing/2014/main" id="{8169FECF-9E42-1620-D772-8766D2BD2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23F971-7C58-5B77-599D-DED208E4FA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ECBFAA-BFE1-9B4F-90BE-2A6E47BD843B}" type="slidenum">
              <a:rPr lang="en-US" smtClean="0"/>
              <a:t>‹#›</a:t>
            </a:fld>
            <a:endParaRPr lang="en-US"/>
          </a:p>
        </p:txBody>
      </p:sp>
    </p:spTree>
    <p:extLst>
      <p:ext uri="{BB962C8B-B14F-4D97-AF65-F5344CB8AC3E}">
        <p14:creationId xmlns:p14="http://schemas.microsoft.com/office/powerpoint/2010/main" val="268196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vimeo.com/82214845?share=copy"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hyperlink" Target="https://youtu.be/h8l3zeIbC_c?si=WWwuoDQp_7GRPP3J"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tcharlton@emsdoctors.com"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academyofmedicine.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7248C-225D-E414-828C-FEFD32C34802}"/>
              </a:ext>
            </a:extLst>
          </p:cNvPr>
          <p:cNvSpPr>
            <a:spLocks noGrp="1"/>
          </p:cNvSpPr>
          <p:nvPr>
            <p:ph type="ctrTitle"/>
          </p:nvPr>
        </p:nvSpPr>
        <p:spPr>
          <a:xfrm>
            <a:off x="4853988" y="320041"/>
            <a:ext cx="6707084" cy="3892668"/>
          </a:xfrm>
        </p:spPr>
        <p:txBody>
          <a:bodyPr>
            <a:normAutofit/>
          </a:bodyPr>
          <a:lstStyle/>
          <a:p>
            <a:pPr algn="l"/>
            <a:r>
              <a:rPr lang="en-US" sz="5600"/>
              <a:t>Academy of Medicine of Cincinnati </a:t>
            </a:r>
            <a:br>
              <a:rPr lang="en-US" sz="5600"/>
            </a:br>
            <a:r>
              <a:rPr lang="en-US" sz="5600"/>
              <a:t>Protocol Training 2025</a:t>
            </a:r>
          </a:p>
        </p:txBody>
      </p:sp>
      <p:sp>
        <p:nvSpPr>
          <p:cNvPr id="3" name="Subtitle 2">
            <a:extLst>
              <a:ext uri="{FF2B5EF4-FFF2-40B4-BE49-F238E27FC236}">
                <a16:creationId xmlns:a16="http://schemas.microsoft.com/office/drawing/2014/main" id="{87599DAF-48D4-36BF-ECCD-34BAC0E96823}"/>
              </a:ext>
            </a:extLst>
          </p:cNvPr>
          <p:cNvSpPr>
            <a:spLocks noGrp="1"/>
          </p:cNvSpPr>
          <p:nvPr>
            <p:ph type="subTitle" idx="1"/>
          </p:nvPr>
        </p:nvSpPr>
        <p:spPr>
          <a:xfrm>
            <a:off x="4853699" y="4631161"/>
            <a:ext cx="6707366" cy="1569486"/>
          </a:xfrm>
        </p:spPr>
        <p:txBody>
          <a:bodyPr>
            <a:normAutofit/>
          </a:bodyPr>
          <a:lstStyle/>
          <a:p>
            <a:pPr algn="l"/>
            <a:r>
              <a:rPr lang="en-US"/>
              <a:t>Thomas E. Charlton, MD, MHSA, FACEP, FAEMS</a:t>
            </a:r>
          </a:p>
          <a:p>
            <a:pPr algn="l"/>
            <a:r>
              <a:rPr lang="en-US"/>
              <a:t>Co-chair, Protocol Committee</a:t>
            </a:r>
          </a:p>
        </p:txBody>
      </p:sp>
      <p:pic>
        <p:nvPicPr>
          <p:cNvPr id="7" name="Graphic 6">
            <a:extLst>
              <a:ext uri="{FF2B5EF4-FFF2-40B4-BE49-F238E27FC236}">
                <a16:creationId xmlns:a16="http://schemas.microsoft.com/office/drawing/2014/main" id="{8D7B9C21-1B81-E4DD-B8EE-8B2447A8EB0A}"/>
              </a:ext>
            </a:extLst>
          </p:cNvPr>
          <p:cNvPicPr>
            <a:picLocks noChangeAspect="1"/>
          </p:cNvPicPr>
          <p:nvPr/>
        </p:nvPicPr>
        <p:blipFill>
          <a:blip r:embed="rId3"/>
          <a:stretch/>
        </p:blipFill>
        <p:spPr>
          <a:xfrm>
            <a:off x="320040" y="1437281"/>
            <a:ext cx="4087368" cy="3665302"/>
          </a:xfrm>
          <a:prstGeom prst="rect">
            <a:avLst/>
          </a:prstGeom>
        </p:spPr>
      </p:pic>
      <p:sp>
        <p:nvSpPr>
          <p:cNvPr id="4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196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DED15-BD84-EFB8-5362-7C589B4488F0}"/>
              </a:ext>
            </a:extLst>
          </p:cNvPr>
          <p:cNvSpPr>
            <a:spLocks noGrp="1"/>
          </p:cNvSpPr>
          <p:nvPr>
            <p:ph type="title"/>
          </p:nvPr>
        </p:nvSpPr>
        <p:spPr>
          <a:xfrm>
            <a:off x="838200" y="365125"/>
            <a:ext cx="10515600" cy="1325563"/>
          </a:xfrm>
        </p:spPr>
        <p:txBody>
          <a:bodyPr>
            <a:normAutofit/>
          </a:bodyPr>
          <a:lstStyle/>
          <a:p>
            <a:r>
              <a:rPr lang="en-US" sz="4200"/>
              <a:t>P618 KY – Safe Transportation by EMS - Pediatric</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1B9CFB-ED92-3F74-100A-BECC09D50073}"/>
              </a:ext>
            </a:extLst>
          </p:cNvPr>
          <p:cNvSpPr>
            <a:spLocks noGrp="1"/>
          </p:cNvSpPr>
          <p:nvPr>
            <p:ph idx="1"/>
          </p:nvPr>
        </p:nvSpPr>
        <p:spPr>
          <a:xfrm>
            <a:off x="838200" y="1929384"/>
            <a:ext cx="10515600" cy="4251960"/>
          </a:xfrm>
        </p:spPr>
        <p:txBody>
          <a:bodyPr>
            <a:normAutofit/>
          </a:bodyPr>
          <a:lstStyle/>
          <a:p>
            <a:r>
              <a:rPr lang="en-US" sz="2200"/>
              <a:t>Required by Kentucky.</a:t>
            </a:r>
          </a:p>
          <a:p>
            <a:r>
              <a:rPr lang="en-US" sz="2200"/>
              <a:t>General concepts of pediatric transport practices.</a:t>
            </a:r>
          </a:p>
          <a:p>
            <a:r>
              <a:rPr lang="en-US" sz="2200"/>
              <a:t>Only applies to Kentucky but has useful information.</a:t>
            </a:r>
          </a:p>
        </p:txBody>
      </p:sp>
    </p:spTree>
    <p:extLst>
      <p:ext uri="{BB962C8B-B14F-4D97-AF65-F5344CB8AC3E}">
        <p14:creationId xmlns:p14="http://schemas.microsoft.com/office/powerpoint/2010/main" val="177222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FDA89-E944-A615-19CC-5C2674612FF5}"/>
              </a:ext>
            </a:extLst>
          </p:cNvPr>
          <p:cNvSpPr>
            <a:spLocks noGrp="1"/>
          </p:cNvSpPr>
          <p:nvPr>
            <p:ph type="title"/>
          </p:nvPr>
        </p:nvSpPr>
        <p:spPr>
          <a:xfrm>
            <a:off x="838200" y="365125"/>
            <a:ext cx="10515600" cy="1325563"/>
          </a:xfrm>
        </p:spPr>
        <p:txBody>
          <a:bodyPr>
            <a:normAutofit/>
          </a:bodyPr>
          <a:lstStyle/>
          <a:p>
            <a:r>
              <a:rPr lang="en-US" sz="5400"/>
              <a:t>Appendix K – KY Helicopter Safety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FA7CDE-15FC-1870-46F4-12CB0A9E51DF}"/>
              </a:ext>
            </a:extLst>
          </p:cNvPr>
          <p:cNvSpPr>
            <a:spLocks noGrp="1"/>
          </p:cNvSpPr>
          <p:nvPr>
            <p:ph idx="1"/>
          </p:nvPr>
        </p:nvSpPr>
        <p:spPr>
          <a:xfrm>
            <a:off x="838200" y="1929384"/>
            <a:ext cx="10515600" cy="4251960"/>
          </a:xfrm>
        </p:spPr>
        <p:txBody>
          <a:bodyPr>
            <a:normAutofit/>
          </a:bodyPr>
          <a:lstStyle/>
          <a:p>
            <a:r>
              <a:rPr lang="en-US" sz="2200"/>
              <a:t>Required by Kentucky.</a:t>
            </a:r>
          </a:p>
          <a:p>
            <a:r>
              <a:rPr lang="en-US" sz="2200"/>
              <a:t>Only technically applies to Kentucky.</a:t>
            </a:r>
          </a:p>
          <a:p>
            <a:r>
              <a:rPr lang="en-US" sz="2200"/>
              <a:t>Has standard scene response helicopter safety information.</a:t>
            </a:r>
          </a:p>
        </p:txBody>
      </p:sp>
    </p:spTree>
    <p:extLst>
      <p:ext uri="{BB962C8B-B14F-4D97-AF65-F5344CB8AC3E}">
        <p14:creationId xmlns:p14="http://schemas.microsoft.com/office/powerpoint/2010/main" val="1245997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38852-75B5-18AC-2427-90709C526AA6}"/>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Removed Protocols</a:t>
            </a:r>
          </a:p>
        </p:txBody>
      </p:sp>
      <p:sp>
        <p:nvSpPr>
          <p:cNvPr id="3" name="Text Placeholder 2">
            <a:extLst>
              <a:ext uri="{FF2B5EF4-FFF2-40B4-BE49-F238E27FC236}">
                <a16:creationId xmlns:a16="http://schemas.microsoft.com/office/drawing/2014/main" id="{3E854469-1D7D-D653-4A6A-32876CA7A00F}"/>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178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AC149-6BD0-0197-449B-3C16280E6493}"/>
              </a:ext>
            </a:extLst>
          </p:cNvPr>
          <p:cNvSpPr>
            <a:spLocks noGrp="1"/>
          </p:cNvSpPr>
          <p:nvPr>
            <p:ph type="title"/>
          </p:nvPr>
        </p:nvSpPr>
        <p:spPr>
          <a:xfrm>
            <a:off x="761803" y="350196"/>
            <a:ext cx="4646904" cy="1624520"/>
          </a:xfrm>
        </p:spPr>
        <p:txBody>
          <a:bodyPr anchor="ctr">
            <a:normAutofit/>
          </a:bodyPr>
          <a:lstStyle/>
          <a:p>
            <a:r>
              <a:rPr lang="en-US" sz="4000"/>
              <a:t>Removed Protocols</a:t>
            </a:r>
          </a:p>
        </p:txBody>
      </p:sp>
      <p:sp>
        <p:nvSpPr>
          <p:cNvPr id="3" name="Content Placeholder 2">
            <a:extLst>
              <a:ext uri="{FF2B5EF4-FFF2-40B4-BE49-F238E27FC236}">
                <a16:creationId xmlns:a16="http://schemas.microsoft.com/office/drawing/2014/main" id="{25E39B8E-CFB2-CDED-D42D-51E51BD29E52}"/>
              </a:ext>
            </a:extLst>
          </p:cNvPr>
          <p:cNvSpPr>
            <a:spLocks noGrp="1"/>
          </p:cNvSpPr>
          <p:nvPr>
            <p:ph idx="1"/>
          </p:nvPr>
        </p:nvSpPr>
        <p:spPr>
          <a:xfrm>
            <a:off x="761802" y="2743200"/>
            <a:ext cx="4646905" cy="3613149"/>
          </a:xfrm>
        </p:spPr>
        <p:txBody>
          <a:bodyPr anchor="ctr">
            <a:normAutofit/>
          </a:bodyPr>
          <a:lstStyle/>
          <a:p>
            <a:r>
              <a:rPr lang="en-US" sz="2000"/>
              <a:t>A112 – Standards of Care During the COVID19 Pandemic</a:t>
            </a:r>
          </a:p>
          <a:p>
            <a:r>
              <a:rPr lang="en-US" sz="2000"/>
              <a:t>M420 – COVID19 Non-Transport Guideline</a:t>
            </a:r>
          </a:p>
        </p:txBody>
      </p:sp>
      <p:pic>
        <p:nvPicPr>
          <p:cNvPr id="5" name="Picture 4" descr="Hand sanitizer and masks">
            <a:extLst>
              <a:ext uri="{FF2B5EF4-FFF2-40B4-BE49-F238E27FC236}">
                <a16:creationId xmlns:a16="http://schemas.microsoft.com/office/drawing/2014/main" id="{15E22CB3-B406-8EE8-1727-65BF5BA1F2F7}"/>
              </a:ext>
            </a:extLst>
          </p:cNvPr>
          <p:cNvPicPr>
            <a:picLocks noChangeAspect="1"/>
          </p:cNvPicPr>
          <p:nvPr/>
        </p:nvPicPr>
        <p:blipFill>
          <a:blip r:embed="rId3"/>
          <a:srcRect l="9909" r="30690" b="-2"/>
          <a:stretch/>
        </p:blipFill>
        <p:spPr>
          <a:xfrm>
            <a:off x="6096000" y="1"/>
            <a:ext cx="6102825" cy="6858000"/>
          </a:xfrm>
          <a:prstGeom prst="rect">
            <a:avLst/>
          </a:prstGeom>
        </p:spPr>
      </p:pic>
    </p:spTree>
    <p:extLst>
      <p:ext uri="{BB962C8B-B14F-4D97-AF65-F5344CB8AC3E}">
        <p14:creationId xmlns:p14="http://schemas.microsoft.com/office/powerpoint/2010/main" val="1716657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03FB2-F802-475F-FF2C-872FA15318EA}"/>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Protocol Revisions</a:t>
            </a:r>
          </a:p>
        </p:txBody>
      </p:sp>
      <p:sp>
        <p:nvSpPr>
          <p:cNvPr id="3" name="Text Placeholder 2">
            <a:extLst>
              <a:ext uri="{FF2B5EF4-FFF2-40B4-BE49-F238E27FC236}">
                <a16:creationId xmlns:a16="http://schemas.microsoft.com/office/drawing/2014/main" id="{4062CBFC-1AD9-3F8F-FC14-629714CD0DBF}"/>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434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84F4FB-E570-427C-2227-69952A6C5282}"/>
              </a:ext>
            </a:extLst>
          </p:cNvPr>
          <p:cNvSpPr>
            <a:spLocks noGrp="1"/>
          </p:cNvSpPr>
          <p:nvPr>
            <p:ph type="title"/>
          </p:nvPr>
        </p:nvSpPr>
        <p:spPr>
          <a:xfrm>
            <a:off x="838200" y="365125"/>
            <a:ext cx="10515600" cy="1325563"/>
          </a:xfrm>
        </p:spPr>
        <p:txBody>
          <a:bodyPr>
            <a:normAutofit/>
          </a:bodyPr>
          <a:lstStyle/>
          <a:p>
            <a:r>
              <a:rPr lang="en-US" sz="5400"/>
              <a:t>A100 – Administrative Protocol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1834C9-1428-98AC-807A-4BC276DECFDA}"/>
              </a:ext>
            </a:extLst>
          </p:cNvPr>
          <p:cNvSpPr>
            <a:spLocks noGrp="1"/>
          </p:cNvSpPr>
          <p:nvPr>
            <p:ph idx="1"/>
          </p:nvPr>
        </p:nvSpPr>
        <p:spPr>
          <a:xfrm>
            <a:off x="838200" y="1929384"/>
            <a:ext cx="10515600" cy="4251960"/>
          </a:xfrm>
        </p:spPr>
        <p:txBody>
          <a:bodyPr>
            <a:normAutofit/>
          </a:bodyPr>
          <a:lstStyle/>
          <a:p>
            <a:r>
              <a:rPr lang="en-US" sz="2200"/>
              <a:t>Changed wording on response guidelines.</a:t>
            </a:r>
          </a:p>
          <a:p>
            <a:r>
              <a:rPr lang="en-US" sz="2200"/>
              <a:t>Individual agencies, working with their medical director, now determine the operational staffing and paramedic response guidelines for their agency.</a:t>
            </a:r>
          </a:p>
        </p:txBody>
      </p:sp>
    </p:spTree>
    <p:extLst>
      <p:ext uri="{BB962C8B-B14F-4D97-AF65-F5344CB8AC3E}">
        <p14:creationId xmlns:p14="http://schemas.microsoft.com/office/powerpoint/2010/main" val="172776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C3BF9-641E-C0F2-5FE3-8CA0EEC8B198}"/>
              </a:ext>
            </a:extLst>
          </p:cNvPr>
          <p:cNvSpPr>
            <a:spLocks noGrp="1"/>
          </p:cNvSpPr>
          <p:nvPr>
            <p:ph type="title"/>
          </p:nvPr>
        </p:nvSpPr>
        <p:spPr>
          <a:xfrm>
            <a:off x="838200" y="365125"/>
            <a:ext cx="10515600" cy="1325563"/>
          </a:xfrm>
        </p:spPr>
        <p:txBody>
          <a:bodyPr>
            <a:normAutofit/>
          </a:bodyPr>
          <a:lstStyle/>
          <a:p>
            <a:r>
              <a:rPr lang="en-US" sz="5400"/>
              <a:t>A105 – Determination of Death</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4942EC-B500-ADC7-3564-067D633BDC68}"/>
              </a:ext>
            </a:extLst>
          </p:cNvPr>
          <p:cNvSpPr>
            <a:spLocks noGrp="1"/>
          </p:cNvSpPr>
          <p:nvPr>
            <p:ph idx="1"/>
          </p:nvPr>
        </p:nvSpPr>
        <p:spPr>
          <a:xfrm>
            <a:off x="838200" y="1929384"/>
            <a:ext cx="10515600" cy="4251960"/>
          </a:xfrm>
        </p:spPr>
        <p:txBody>
          <a:bodyPr>
            <a:normAutofit/>
          </a:bodyPr>
          <a:lstStyle/>
          <a:p>
            <a:r>
              <a:rPr lang="en-US" sz="2200"/>
              <a:t>Wording changed about criteria for not resuscitating:</a:t>
            </a:r>
          </a:p>
          <a:p>
            <a:pPr lvl="1"/>
            <a:r>
              <a:rPr lang="en-US" sz="2200"/>
              <a:t>“The patient’s body is unable to undergo resuscitative measures…”</a:t>
            </a:r>
          </a:p>
          <a:p>
            <a:pPr lvl="1"/>
            <a:endParaRPr lang="en-US" sz="2200"/>
          </a:p>
          <a:p>
            <a:r>
              <a:rPr lang="en-US" sz="2200"/>
              <a:t>Kentucky specific section added but no changes to that wording.</a:t>
            </a:r>
          </a:p>
        </p:txBody>
      </p:sp>
    </p:spTree>
    <p:extLst>
      <p:ext uri="{BB962C8B-B14F-4D97-AF65-F5344CB8AC3E}">
        <p14:creationId xmlns:p14="http://schemas.microsoft.com/office/powerpoint/2010/main" val="155779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E5F7C-1AE6-C52C-530D-0A53E95C8DC1}"/>
              </a:ext>
            </a:extLst>
          </p:cNvPr>
          <p:cNvSpPr>
            <a:spLocks noGrp="1"/>
          </p:cNvSpPr>
          <p:nvPr>
            <p:ph type="title"/>
          </p:nvPr>
        </p:nvSpPr>
        <p:spPr>
          <a:xfrm>
            <a:off x="838200" y="365125"/>
            <a:ext cx="10515600" cy="1325563"/>
          </a:xfrm>
        </p:spPr>
        <p:txBody>
          <a:bodyPr>
            <a:normAutofit/>
          </a:bodyPr>
          <a:lstStyle/>
          <a:p>
            <a:r>
              <a:rPr lang="en-US" sz="5400"/>
              <a:t>A106 – DNR Orders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F2903A-E75D-A2F4-9BB5-69EF735EC696}"/>
              </a:ext>
            </a:extLst>
          </p:cNvPr>
          <p:cNvSpPr>
            <a:spLocks noGrp="1"/>
          </p:cNvSpPr>
          <p:nvPr>
            <p:ph idx="1"/>
          </p:nvPr>
        </p:nvSpPr>
        <p:spPr>
          <a:xfrm>
            <a:off x="838200" y="1929384"/>
            <a:ext cx="10515600" cy="4251960"/>
          </a:xfrm>
        </p:spPr>
        <p:txBody>
          <a:bodyPr>
            <a:normAutofit/>
          </a:bodyPr>
          <a:lstStyle/>
          <a:p>
            <a:r>
              <a:rPr lang="en-US" sz="2200"/>
              <a:t>Kentucky DNR Order now inserted.</a:t>
            </a:r>
          </a:p>
          <a:p>
            <a:r>
              <a:rPr lang="en-US" sz="2200"/>
              <a:t>Ohio’s DNR section is unchanged.</a:t>
            </a:r>
          </a:p>
          <a:p>
            <a:r>
              <a:rPr lang="en-US" sz="2200"/>
              <a:t>Indiana should follow the DNR orders for their state.</a:t>
            </a:r>
          </a:p>
        </p:txBody>
      </p:sp>
    </p:spTree>
    <p:extLst>
      <p:ext uri="{BB962C8B-B14F-4D97-AF65-F5344CB8AC3E}">
        <p14:creationId xmlns:p14="http://schemas.microsoft.com/office/powerpoint/2010/main" val="51956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C4665-DC9F-3282-4796-B4DE18A750F8}"/>
              </a:ext>
            </a:extLst>
          </p:cNvPr>
          <p:cNvSpPr>
            <a:spLocks noGrp="1"/>
          </p:cNvSpPr>
          <p:nvPr>
            <p:ph type="title"/>
          </p:nvPr>
        </p:nvSpPr>
        <p:spPr>
          <a:xfrm>
            <a:off x="838200" y="365125"/>
            <a:ext cx="10515600" cy="1325563"/>
          </a:xfrm>
        </p:spPr>
        <p:txBody>
          <a:bodyPr>
            <a:normAutofit/>
          </a:bodyPr>
          <a:lstStyle/>
          <a:p>
            <a:r>
              <a:rPr lang="en-US" sz="5400" dirty="0"/>
              <a:t>A109 – Advanced EMT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62B687-4E8B-7038-76EA-4FBDF4E5DBD4}"/>
              </a:ext>
            </a:extLst>
          </p:cNvPr>
          <p:cNvSpPr>
            <a:spLocks noGrp="1"/>
          </p:cNvSpPr>
          <p:nvPr>
            <p:ph idx="1"/>
          </p:nvPr>
        </p:nvSpPr>
        <p:spPr>
          <a:xfrm>
            <a:off x="838200" y="1929384"/>
            <a:ext cx="10515600" cy="4251960"/>
          </a:xfrm>
        </p:spPr>
        <p:txBody>
          <a:bodyPr>
            <a:normAutofit/>
          </a:bodyPr>
          <a:lstStyle/>
          <a:p>
            <a:r>
              <a:rPr lang="en-US" sz="2200"/>
              <a:t>Each state broken into its own section reflecting that scope of practice.</a:t>
            </a:r>
          </a:p>
        </p:txBody>
      </p:sp>
    </p:spTree>
    <p:extLst>
      <p:ext uri="{BB962C8B-B14F-4D97-AF65-F5344CB8AC3E}">
        <p14:creationId xmlns:p14="http://schemas.microsoft.com/office/powerpoint/2010/main" val="54711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7960C-DA26-C577-39B7-5E76F7537379}"/>
              </a:ext>
            </a:extLst>
          </p:cNvPr>
          <p:cNvSpPr>
            <a:spLocks noGrp="1"/>
          </p:cNvSpPr>
          <p:nvPr>
            <p:ph type="title"/>
          </p:nvPr>
        </p:nvSpPr>
        <p:spPr>
          <a:xfrm>
            <a:off x="838200" y="365125"/>
            <a:ext cx="10515600" cy="1325563"/>
          </a:xfrm>
        </p:spPr>
        <p:txBody>
          <a:bodyPr>
            <a:normAutofit/>
          </a:bodyPr>
          <a:lstStyle/>
          <a:p>
            <a:r>
              <a:rPr lang="en-US" sz="4200"/>
              <a:t>SB202 – Symptom Based Respiratory Distress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1F6CEB-8755-FEF8-B95E-ED2E1D7138AF}"/>
              </a:ext>
            </a:extLst>
          </p:cNvPr>
          <p:cNvSpPr>
            <a:spLocks noGrp="1"/>
          </p:cNvSpPr>
          <p:nvPr>
            <p:ph idx="1"/>
          </p:nvPr>
        </p:nvSpPr>
        <p:spPr>
          <a:xfrm>
            <a:off x="838200" y="1929384"/>
            <a:ext cx="10515600" cy="4251960"/>
          </a:xfrm>
        </p:spPr>
        <p:txBody>
          <a:bodyPr>
            <a:normAutofit/>
          </a:bodyPr>
          <a:lstStyle/>
          <a:p>
            <a:r>
              <a:rPr lang="en-US" sz="2200"/>
              <a:t>Solu-Medrol dosing was reduced from 125mg to 60mg IV.</a:t>
            </a:r>
          </a:p>
          <a:p>
            <a:r>
              <a:rPr lang="en-US" sz="2200"/>
              <a:t>This change reflected in M403 – Asthma/COPD.</a:t>
            </a:r>
          </a:p>
        </p:txBody>
      </p:sp>
    </p:spTree>
    <p:extLst>
      <p:ext uri="{BB962C8B-B14F-4D97-AF65-F5344CB8AC3E}">
        <p14:creationId xmlns:p14="http://schemas.microsoft.com/office/powerpoint/2010/main" val="4151356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6D4CC-F731-54A9-4ECF-ED229134101C}"/>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Disclosures</a:t>
            </a:r>
          </a:p>
        </p:txBody>
      </p:sp>
      <p:sp>
        <p:nvSpPr>
          <p:cNvPr id="3" name="Content Placeholder 2">
            <a:extLst>
              <a:ext uri="{FF2B5EF4-FFF2-40B4-BE49-F238E27FC236}">
                <a16:creationId xmlns:a16="http://schemas.microsoft.com/office/drawing/2014/main" id="{707F2AE7-8A09-BA10-F1FB-D4613B3D1DE9}"/>
              </a:ext>
            </a:extLst>
          </p:cNvPr>
          <p:cNvSpPr>
            <a:spLocks noGrp="1"/>
          </p:cNvSpPr>
          <p:nvPr>
            <p:ph idx="1"/>
          </p:nvPr>
        </p:nvSpPr>
        <p:spPr>
          <a:xfrm>
            <a:off x="838199" y="4983276"/>
            <a:ext cx="10512552" cy="1126680"/>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No conflicts of interest.</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52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B49F6-058E-9C60-371D-9B4281C011CE}"/>
              </a:ext>
            </a:extLst>
          </p:cNvPr>
          <p:cNvSpPr>
            <a:spLocks noGrp="1"/>
          </p:cNvSpPr>
          <p:nvPr>
            <p:ph type="title"/>
          </p:nvPr>
        </p:nvSpPr>
        <p:spPr>
          <a:xfrm>
            <a:off x="838200" y="365125"/>
            <a:ext cx="10515600" cy="1325563"/>
          </a:xfrm>
        </p:spPr>
        <p:txBody>
          <a:bodyPr>
            <a:normAutofit/>
          </a:bodyPr>
          <a:lstStyle/>
          <a:p>
            <a:r>
              <a:rPr lang="en-US" sz="5400"/>
              <a:t>SB204– Cardiac Arrest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FCCD3B-1701-77E0-59D9-14064B12C8B0}"/>
              </a:ext>
            </a:extLst>
          </p:cNvPr>
          <p:cNvSpPr>
            <a:spLocks noGrp="1"/>
          </p:cNvSpPr>
          <p:nvPr>
            <p:ph idx="1"/>
          </p:nvPr>
        </p:nvSpPr>
        <p:spPr>
          <a:xfrm>
            <a:off x="838200" y="1929384"/>
            <a:ext cx="10515600" cy="4251960"/>
          </a:xfrm>
        </p:spPr>
        <p:txBody>
          <a:bodyPr>
            <a:normAutofit/>
          </a:bodyPr>
          <a:lstStyle/>
          <a:p>
            <a:r>
              <a:rPr lang="en-US" sz="2200"/>
              <a:t>Added reminder and link to the M412 Hypothermia protocol.</a:t>
            </a:r>
          </a:p>
          <a:p>
            <a:r>
              <a:rPr lang="en-US" sz="2200"/>
              <a:t>No changes in treatment are needed for adult submersion injury.</a:t>
            </a:r>
          </a:p>
        </p:txBody>
      </p:sp>
    </p:spTree>
    <p:extLst>
      <p:ext uri="{BB962C8B-B14F-4D97-AF65-F5344CB8AC3E}">
        <p14:creationId xmlns:p14="http://schemas.microsoft.com/office/powerpoint/2010/main" val="3519012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ABD68-960D-A426-6817-19D994EBBE5B}"/>
              </a:ext>
            </a:extLst>
          </p:cNvPr>
          <p:cNvSpPr>
            <a:spLocks noGrp="1"/>
          </p:cNvSpPr>
          <p:nvPr>
            <p:ph type="title"/>
          </p:nvPr>
        </p:nvSpPr>
        <p:spPr>
          <a:xfrm>
            <a:off x="838200" y="365125"/>
            <a:ext cx="10515600" cy="1325563"/>
          </a:xfrm>
        </p:spPr>
        <p:txBody>
          <a:bodyPr>
            <a:normAutofit/>
          </a:bodyPr>
          <a:lstStyle/>
          <a:p>
            <a:r>
              <a:rPr lang="en-US" sz="5400"/>
              <a:t>SB210 – Trauma Patient Assessment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AE6743-9DC0-80D3-219F-B2A8148E651E}"/>
              </a:ext>
            </a:extLst>
          </p:cNvPr>
          <p:cNvSpPr>
            <a:spLocks noGrp="1"/>
          </p:cNvSpPr>
          <p:nvPr>
            <p:ph idx="1"/>
          </p:nvPr>
        </p:nvSpPr>
        <p:spPr>
          <a:xfrm>
            <a:off x="838200" y="1929384"/>
            <a:ext cx="10515600" cy="4251960"/>
          </a:xfrm>
        </p:spPr>
        <p:txBody>
          <a:bodyPr>
            <a:normAutofit/>
          </a:bodyPr>
          <a:lstStyle/>
          <a:p>
            <a:r>
              <a:rPr lang="en-US" sz="2200"/>
              <a:t>Kentucky specific section added.</a:t>
            </a:r>
          </a:p>
        </p:txBody>
      </p:sp>
    </p:spTree>
    <p:extLst>
      <p:ext uri="{BB962C8B-B14F-4D97-AF65-F5344CB8AC3E}">
        <p14:creationId xmlns:p14="http://schemas.microsoft.com/office/powerpoint/2010/main" val="7122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4A5FA-7510-99C8-F15D-58D8CF20CC17}"/>
              </a:ext>
            </a:extLst>
          </p:cNvPr>
          <p:cNvSpPr>
            <a:spLocks noGrp="1"/>
          </p:cNvSpPr>
          <p:nvPr>
            <p:ph type="title"/>
          </p:nvPr>
        </p:nvSpPr>
        <p:spPr>
          <a:xfrm>
            <a:off x="838200" y="365125"/>
            <a:ext cx="10515600" cy="1325563"/>
          </a:xfrm>
        </p:spPr>
        <p:txBody>
          <a:bodyPr>
            <a:normAutofit/>
          </a:bodyPr>
          <a:lstStyle/>
          <a:p>
            <a:r>
              <a:rPr lang="en-US" sz="4600"/>
              <a:t>SB215 – Refusal of Treatment or Transport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9AC8E7-9CB8-8F19-1ADA-B116EC90AF00}"/>
              </a:ext>
            </a:extLst>
          </p:cNvPr>
          <p:cNvSpPr>
            <a:spLocks noGrp="1"/>
          </p:cNvSpPr>
          <p:nvPr>
            <p:ph idx="1"/>
          </p:nvPr>
        </p:nvSpPr>
        <p:spPr>
          <a:xfrm>
            <a:off x="838200" y="1929384"/>
            <a:ext cx="10515600" cy="4251960"/>
          </a:xfrm>
        </p:spPr>
        <p:txBody>
          <a:bodyPr>
            <a:normAutofit/>
          </a:bodyPr>
          <a:lstStyle/>
          <a:p>
            <a:r>
              <a:rPr lang="en-US" sz="2200"/>
              <a:t>Minor grammatical editing.</a:t>
            </a:r>
          </a:p>
        </p:txBody>
      </p:sp>
    </p:spTree>
    <p:extLst>
      <p:ext uri="{BB962C8B-B14F-4D97-AF65-F5344CB8AC3E}">
        <p14:creationId xmlns:p14="http://schemas.microsoft.com/office/powerpoint/2010/main" val="22874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66FFB5-A810-0014-6B97-D68B67A01961}"/>
              </a:ext>
            </a:extLst>
          </p:cNvPr>
          <p:cNvSpPr>
            <a:spLocks noGrp="1"/>
          </p:cNvSpPr>
          <p:nvPr>
            <p:ph type="title"/>
          </p:nvPr>
        </p:nvSpPr>
        <p:spPr>
          <a:xfrm>
            <a:off x="838200" y="365125"/>
            <a:ext cx="10515600" cy="1325563"/>
          </a:xfrm>
        </p:spPr>
        <p:txBody>
          <a:bodyPr>
            <a:normAutofit/>
          </a:bodyPr>
          <a:lstStyle/>
          <a:p>
            <a:r>
              <a:rPr lang="en-US" sz="5400"/>
              <a:t>C300 – Vfib/VTach</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11A736-99C4-EBC0-E14C-41D4D08ED8CC}"/>
              </a:ext>
            </a:extLst>
          </p:cNvPr>
          <p:cNvSpPr>
            <a:spLocks noGrp="1"/>
          </p:cNvSpPr>
          <p:nvPr>
            <p:ph idx="1"/>
          </p:nvPr>
        </p:nvSpPr>
        <p:spPr>
          <a:xfrm>
            <a:off x="838200" y="1929384"/>
            <a:ext cx="10515600" cy="4251960"/>
          </a:xfrm>
        </p:spPr>
        <p:txBody>
          <a:bodyPr>
            <a:normAutofit/>
          </a:bodyPr>
          <a:lstStyle/>
          <a:p>
            <a:r>
              <a:rPr lang="en-US" sz="2200"/>
              <a:t>Energy delivery wording changed to “maximum energy per defibrillator manufacturers’ recommendation”</a:t>
            </a:r>
          </a:p>
          <a:p>
            <a:r>
              <a:rPr lang="en-US" sz="2200"/>
              <a:t>Consider pad placement change after 3 unsuccessful defibrillation attempts.</a:t>
            </a:r>
          </a:p>
          <a:p>
            <a:pPr lvl="1"/>
            <a:r>
              <a:rPr lang="en-US" sz="2200"/>
              <a:t>Initial traditional switches to A/P, and vice-versa.</a:t>
            </a:r>
          </a:p>
          <a:p>
            <a:pPr lvl="1"/>
            <a:endParaRPr lang="en-US" sz="2200"/>
          </a:p>
        </p:txBody>
      </p:sp>
    </p:spTree>
    <p:extLst>
      <p:ext uri="{BB962C8B-B14F-4D97-AF65-F5344CB8AC3E}">
        <p14:creationId xmlns:p14="http://schemas.microsoft.com/office/powerpoint/2010/main" val="3009744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3F070-8FCC-FC6C-1F7C-2F40DFB8961A}"/>
              </a:ext>
            </a:extLst>
          </p:cNvPr>
          <p:cNvSpPr>
            <a:spLocks noGrp="1"/>
          </p:cNvSpPr>
          <p:nvPr>
            <p:ph type="title"/>
          </p:nvPr>
        </p:nvSpPr>
        <p:spPr>
          <a:xfrm>
            <a:off x="838200" y="365125"/>
            <a:ext cx="10515600" cy="1325563"/>
          </a:xfrm>
        </p:spPr>
        <p:txBody>
          <a:bodyPr>
            <a:normAutofit/>
          </a:bodyPr>
          <a:lstStyle/>
          <a:p>
            <a:r>
              <a:rPr lang="en-US" sz="5400"/>
              <a:t>M400 - ACS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6AC672-A0AE-BC1F-B1AE-C518C02A6C1E}"/>
              </a:ext>
            </a:extLst>
          </p:cNvPr>
          <p:cNvSpPr>
            <a:spLocks noGrp="1"/>
          </p:cNvSpPr>
          <p:nvPr>
            <p:ph idx="1"/>
          </p:nvPr>
        </p:nvSpPr>
        <p:spPr>
          <a:xfrm>
            <a:off x="838200" y="1929384"/>
            <a:ext cx="10515600" cy="4251960"/>
          </a:xfrm>
        </p:spPr>
        <p:txBody>
          <a:bodyPr>
            <a:normAutofit/>
          </a:bodyPr>
          <a:lstStyle/>
          <a:p>
            <a:r>
              <a:rPr lang="en-US" sz="2200"/>
              <a:t>Consider placing defibrillation pads.</a:t>
            </a:r>
          </a:p>
        </p:txBody>
      </p:sp>
    </p:spTree>
    <p:extLst>
      <p:ext uri="{BB962C8B-B14F-4D97-AF65-F5344CB8AC3E}">
        <p14:creationId xmlns:p14="http://schemas.microsoft.com/office/powerpoint/2010/main" val="33923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41D3B-6293-2F07-1EB5-FC16ED2A247D}"/>
              </a:ext>
            </a:extLst>
          </p:cNvPr>
          <p:cNvSpPr>
            <a:spLocks noGrp="1"/>
          </p:cNvSpPr>
          <p:nvPr>
            <p:ph type="title"/>
          </p:nvPr>
        </p:nvSpPr>
        <p:spPr>
          <a:xfrm>
            <a:off x="838200" y="365125"/>
            <a:ext cx="10515600" cy="1325563"/>
          </a:xfrm>
        </p:spPr>
        <p:txBody>
          <a:bodyPr>
            <a:normAutofit/>
          </a:bodyPr>
          <a:lstStyle/>
          <a:p>
            <a:r>
              <a:rPr lang="en-US" sz="5400"/>
              <a:t>M403 – Asthma/COPD</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E78314-B1B0-57AC-AC82-E74F46D77041}"/>
              </a:ext>
            </a:extLst>
          </p:cNvPr>
          <p:cNvSpPr>
            <a:spLocks noGrp="1"/>
          </p:cNvSpPr>
          <p:nvPr>
            <p:ph idx="1"/>
          </p:nvPr>
        </p:nvSpPr>
        <p:spPr>
          <a:xfrm>
            <a:off x="838200" y="1929384"/>
            <a:ext cx="10515600" cy="4251960"/>
          </a:xfrm>
        </p:spPr>
        <p:txBody>
          <a:bodyPr>
            <a:normAutofit/>
          </a:bodyPr>
          <a:lstStyle/>
          <a:p>
            <a:r>
              <a:rPr lang="en-US" sz="2200"/>
              <a:t>EMT-Basics in all states are now permitted to initiate albuterol nebulizer treatment per protocol.</a:t>
            </a:r>
          </a:p>
          <a:p>
            <a:r>
              <a:rPr lang="en-US" sz="2200"/>
              <a:t>Solu-Medrol dose was reduced to 60mg IV/PO from 125mg.</a:t>
            </a:r>
          </a:p>
        </p:txBody>
      </p:sp>
    </p:spTree>
    <p:extLst>
      <p:ext uri="{BB962C8B-B14F-4D97-AF65-F5344CB8AC3E}">
        <p14:creationId xmlns:p14="http://schemas.microsoft.com/office/powerpoint/2010/main" val="2827255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ED54D-69F7-9593-C06E-4DFD07F5B3A9}"/>
              </a:ext>
            </a:extLst>
          </p:cNvPr>
          <p:cNvSpPr>
            <a:spLocks noGrp="1"/>
          </p:cNvSpPr>
          <p:nvPr>
            <p:ph type="title"/>
          </p:nvPr>
        </p:nvSpPr>
        <p:spPr>
          <a:xfrm>
            <a:off x="838200" y="365125"/>
            <a:ext cx="10515600" cy="1325563"/>
          </a:xfrm>
        </p:spPr>
        <p:txBody>
          <a:bodyPr>
            <a:normAutofit/>
          </a:bodyPr>
          <a:lstStyle/>
          <a:p>
            <a:r>
              <a:rPr lang="en-US" sz="5400"/>
              <a:t>M405 – Nausea/Vomiting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49217C-F2BA-1C27-32D5-8E7A171CE12B}"/>
              </a:ext>
            </a:extLst>
          </p:cNvPr>
          <p:cNvSpPr>
            <a:spLocks noGrp="1"/>
          </p:cNvSpPr>
          <p:nvPr>
            <p:ph idx="1"/>
          </p:nvPr>
        </p:nvSpPr>
        <p:spPr>
          <a:xfrm>
            <a:off x="838200" y="1929384"/>
            <a:ext cx="10515600" cy="4251960"/>
          </a:xfrm>
        </p:spPr>
        <p:txBody>
          <a:bodyPr>
            <a:normAutofit/>
          </a:bodyPr>
          <a:lstStyle/>
          <a:p>
            <a:r>
              <a:rPr lang="en-US" sz="2200"/>
              <a:t>Ondansetron dosing has been increased to 4-8mg.</a:t>
            </a:r>
          </a:p>
          <a:p>
            <a:r>
              <a:rPr lang="en-US" sz="2200"/>
              <a:t>Promethazine IM added to protocol.</a:t>
            </a:r>
          </a:p>
          <a:p>
            <a:pPr lvl="1"/>
            <a:r>
              <a:rPr lang="en-US" sz="2200"/>
              <a:t>12.5mg – 25mg deep IM only.</a:t>
            </a:r>
          </a:p>
          <a:p>
            <a:pPr lvl="1"/>
            <a:r>
              <a:rPr lang="en-US" sz="2200"/>
              <a:t>Use of IV promethazine associated with tissue damage if inadvertently injected intra-arterially.</a:t>
            </a:r>
          </a:p>
          <a:p>
            <a:pPr lvl="1"/>
            <a:r>
              <a:rPr lang="en-US" sz="2200"/>
              <a:t>Promethazine may not be used for pediatric patients.</a:t>
            </a:r>
          </a:p>
        </p:txBody>
      </p:sp>
    </p:spTree>
    <p:extLst>
      <p:ext uri="{BB962C8B-B14F-4D97-AF65-F5344CB8AC3E}">
        <p14:creationId xmlns:p14="http://schemas.microsoft.com/office/powerpoint/2010/main" val="350918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4D1EF-78FB-B7D3-9D66-545669AC3FEA}"/>
              </a:ext>
            </a:extLst>
          </p:cNvPr>
          <p:cNvSpPr>
            <a:spLocks noGrp="1"/>
          </p:cNvSpPr>
          <p:nvPr>
            <p:ph type="title"/>
          </p:nvPr>
        </p:nvSpPr>
        <p:spPr>
          <a:xfrm>
            <a:off x="838200" y="365125"/>
            <a:ext cx="10515600" cy="1325563"/>
          </a:xfrm>
        </p:spPr>
        <p:txBody>
          <a:bodyPr>
            <a:normAutofit/>
          </a:bodyPr>
          <a:lstStyle/>
          <a:p>
            <a:r>
              <a:rPr lang="en-US" sz="4600"/>
              <a:t>M407/M408/P617/P618 – Psych/Restraints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1682A2-7437-771A-21F8-71A95C450BC4}"/>
              </a:ext>
            </a:extLst>
          </p:cNvPr>
          <p:cNvSpPr>
            <a:spLocks noGrp="1"/>
          </p:cNvSpPr>
          <p:nvPr>
            <p:ph idx="1"/>
          </p:nvPr>
        </p:nvSpPr>
        <p:spPr>
          <a:xfrm>
            <a:off x="838200" y="1929384"/>
            <a:ext cx="10515600" cy="4251960"/>
          </a:xfrm>
        </p:spPr>
        <p:txBody>
          <a:bodyPr>
            <a:normAutofit/>
          </a:bodyPr>
          <a:lstStyle/>
          <a:p>
            <a:r>
              <a:rPr lang="en-US" sz="2200"/>
              <a:t>Wording changed to reflect “life-threatening agitation”.</a:t>
            </a:r>
          </a:p>
          <a:p>
            <a:r>
              <a:rPr lang="en-US" sz="2200"/>
              <a:t>Ohio and Kentucky/Indiana specific sections added.</a:t>
            </a:r>
          </a:p>
        </p:txBody>
      </p:sp>
    </p:spTree>
    <p:extLst>
      <p:ext uri="{BB962C8B-B14F-4D97-AF65-F5344CB8AC3E}">
        <p14:creationId xmlns:p14="http://schemas.microsoft.com/office/powerpoint/2010/main" val="6742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D02E59-20E5-546D-0C4D-977085F35506}"/>
              </a:ext>
            </a:extLst>
          </p:cNvPr>
          <p:cNvSpPr>
            <a:spLocks noGrp="1"/>
          </p:cNvSpPr>
          <p:nvPr>
            <p:ph type="title"/>
          </p:nvPr>
        </p:nvSpPr>
        <p:spPr>
          <a:xfrm>
            <a:off x="630936" y="640080"/>
            <a:ext cx="4818888" cy="1481328"/>
          </a:xfrm>
        </p:spPr>
        <p:txBody>
          <a:bodyPr anchor="b">
            <a:normAutofit/>
          </a:bodyPr>
          <a:lstStyle/>
          <a:p>
            <a:r>
              <a:rPr lang="en-US" sz="5000"/>
              <a:t>M410 – Adult Seizure</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CE5980-5222-3EFB-DDFD-05192B74E937}"/>
              </a:ext>
            </a:extLst>
          </p:cNvPr>
          <p:cNvSpPr>
            <a:spLocks noGrp="1"/>
          </p:cNvSpPr>
          <p:nvPr>
            <p:ph idx="1"/>
          </p:nvPr>
        </p:nvSpPr>
        <p:spPr>
          <a:xfrm>
            <a:off x="630936" y="2660904"/>
            <a:ext cx="4818888" cy="3547872"/>
          </a:xfrm>
        </p:spPr>
        <p:txBody>
          <a:bodyPr anchor="t">
            <a:normAutofit/>
          </a:bodyPr>
          <a:lstStyle/>
          <a:p>
            <a:r>
              <a:rPr lang="en-US" sz="2200" dirty="0"/>
              <a:t>Midazolam (Versed) dosing was slightly modified:</a:t>
            </a:r>
          </a:p>
          <a:p>
            <a:endParaRPr lang="en-US" sz="2200" dirty="0"/>
          </a:p>
          <a:p>
            <a:endParaRPr lang="en-US" sz="2200" dirty="0"/>
          </a:p>
        </p:txBody>
      </p:sp>
      <p:graphicFrame>
        <p:nvGraphicFramePr>
          <p:cNvPr id="4" name="Table 3">
            <a:extLst>
              <a:ext uri="{FF2B5EF4-FFF2-40B4-BE49-F238E27FC236}">
                <a16:creationId xmlns:a16="http://schemas.microsoft.com/office/drawing/2014/main" id="{0760FB97-B913-68FC-9657-194C0751B8EE}"/>
              </a:ext>
            </a:extLst>
          </p:cNvPr>
          <p:cNvGraphicFramePr>
            <a:graphicFrameLocks noGrp="1"/>
          </p:cNvGraphicFramePr>
          <p:nvPr>
            <p:extLst>
              <p:ext uri="{D42A27DB-BD31-4B8C-83A1-F6EECF244321}">
                <p14:modId xmlns:p14="http://schemas.microsoft.com/office/powerpoint/2010/main" val="2624364773"/>
              </p:ext>
            </p:extLst>
          </p:nvPr>
        </p:nvGraphicFramePr>
        <p:xfrm>
          <a:off x="4958862" y="1319566"/>
          <a:ext cx="6599156" cy="4218870"/>
        </p:xfrm>
        <a:graphic>
          <a:graphicData uri="http://schemas.openxmlformats.org/drawingml/2006/table">
            <a:tbl>
              <a:tblPr>
                <a:tableStyleId>{5C22544A-7EE6-4342-B048-85BDC9FD1C3A}</a:tableStyleId>
              </a:tblPr>
              <a:tblGrid>
                <a:gridCol w="1875337">
                  <a:extLst>
                    <a:ext uri="{9D8B030D-6E8A-4147-A177-3AD203B41FA5}">
                      <a16:colId xmlns:a16="http://schemas.microsoft.com/office/drawing/2014/main" val="2861900013"/>
                    </a:ext>
                  </a:extLst>
                </a:gridCol>
                <a:gridCol w="1140100">
                  <a:extLst>
                    <a:ext uri="{9D8B030D-6E8A-4147-A177-3AD203B41FA5}">
                      <a16:colId xmlns:a16="http://schemas.microsoft.com/office/drawing/2014/main" val="114952915"/>
                    </a:ext>
                  </a:extLst>
                </a:gridCol>
                <a:gridCol w="1398556">
                  <a:extLst>
                    <a:ext uri="{9D8B030D-6E8A-4147-A177-3AD203B41FA5}">
                      <a16:colId xmlns:a16="http://schemas.microsoft.com/office/drawing/2014/main" val="3745963080"/>
                    </a:ext>
                  </a:extLst>
                </a:gridCol>
                <a:gridCol w="2185163">
                  <a:extLst>
                    <a:ext uri="{9D8B030D-6E8A-4147-A177-3AD203B41FA5}">
                      <a16:colId xmlns:a16="http://schemas.microsoft.com/office/drawing/2014/main" val="1749061124"/>
                    </a:ext>
                  </a:extLst>
                </a:gridCol>
              </a:tblGrid>
              <a:tr h="442795">
                <a:tc>
                  <a:txBody>
                    <a:bodyPr/>
                    <a:lstStyle/>
                    <a:p>
                      <a:pPr marL="0" marR="0" algn="ctr"/>
                      <a:r>
                        <a:rPr lang="en-US" sz="2000" b="1" kern="100">
                          <a:effectLst/>
                        </a:rPr>
                        <a:t>Medication</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b="1" kern="100">
                          <a:effectLst/>
                        </a:rPr>
                        <a:t>Route</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b="1" kern="100">
                          <a:effectLst/>
                        </a:rPr>
                        <a:t>Dose</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b="1" kern="100">
                          <a:effectLst/>
                        </a:rPr>
                        <a:t>Frequency</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4376923"/>
                  </a:ext>
                </a:extLst>
              </a:tr>
              <a:tr h="1666640">
                <a:tc>
                  <a:txBody>
                    <a:bodyPr/>
                    <a:lstStyle/>
                    <a:p>
                      <a:pPr marL="0" marR="0" algn="ctr"/>
                      <a:r>
                        <a:rPr lang="en-US" sz="2000" kern="100" dirty="0">
                          <a:effectLst/>
                        </a:rPr>
                        <a:t>midazolam</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a:effectLst/>
                        </a:rPr>
                        <a:t>IN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a:effectLst/>
                        </a:rPr>
                        <a:t>5-10 mg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dirty="0">
                          <a:effectLst/>
                        </a:rPr>
                        <a:t>Every 10 minutes until seizure resolves, max 10mg</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5795505"/>
                  </a:ext>
                </a:extLst>
              </a:tr>
              <a:tr h="442795">
                <a:tc>
                  <a:txBody>
                    <a:bodyPr/>
                    <a:lstStyle/>
                    <a:p>
                      <a:pPr marL="0" marR="0" algn="ctr"/>
                      <a:r>
                        <a:rPr lang="en-US" sz="2000" kern="100">
                          <a:effectLst/>
                        </a:rPr>
                        <a:t>midazolam</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a:effectLst/>
                        </a:rPr>
                        <a:t>IM</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a:effectLst/>
                        </a:rPr>
                        <a:t>10 mg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a:effectLst/>
                        </a:rPr>
                        <a:t>single dose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8555845"/>
                  </a:ext>
                </a:extLst>
              </a:tr>
              <a:tr h="1666640">
                <a:tc>
                  <a:txBody>
                    <a:bodyPr/>
                    <a:lstStyle/>
                    <a:p>
                      <a:pPr marL="0" marR="0" algn="ctr"/>
                      <a:r>
                        <a:rPr lang="en-US" sz="2000" kern="100">
                          <a:effectLst/>
                        </a:rPr>
                        <a:t>midazolam</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a:effectLst/>
                        </a:rPr>
                        <a:t>IV / IO</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a:effectLst/>
                        </a:rPr>
                        <a:t>2-5 mg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r>
                        <a:rPr lang="en-US" sz="2000" kern="100" dirty="0">
                          <a:effectLst/>
                        </a:rPr>
                        <a:t>Every 10 minutes until seizure resolves, max 10mg</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118" marR="53118" marT="53118" marB="53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935767"/>
                  </a:ext>
                </a:extLst>
              </a:tr>
            </a:tbl>
          </a:graphicData>
        </a:graphic>
      </p:graphicFrame>
    </p:spTree>
    <p:extLst>
      <p:ext uri="{BB962C8B-B14F-4D97-AF65-F5344CB8AC3E}">
        <p14:creationId xmlns:p14="http://schemas.microsoft.com/office/powerpoint/2010/main" val="1587727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EDBB5-94DF-1E91-0470-D1B798BC532A}"/>
              </a:ext>
            </a:extLst>
          </p:cNvPr>
          <p:cNvSpPr>
            <a:spLocks noGrp="1"/>
          </p:cNvSpPr>
          <p:nvPr>
            <p:ph type="title"/>
          </p:nvPr>
        </p:nvSpPr>
        <p:spPr>
          <a:xfrm>
            <a:off x="630936" y="640080"/>
            <a:ext cx="4818888" cy="1481328"/>
          </a:xfrm>
        </p:spPr>
        <p:txBody>
          <a:bodyPr anchor="b">
            <a:normAutofit/>
          </a:bodyPr>
          <a:lstStyle/>
          <a:p>
            <a:r>
              <a:rPr lang="en-US" sz="4200"/>
              <a:t>M411 – Toxicological Emergencies</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07BD45-93A2-08D9-F744-45E78AB72640}"/>
              </a:ext>
            </a:extLst>
          </p:cNvPr>
          <p:cNvSpPr>
            <a:spLocks noGrp="1"/>
          </p:cNvSpPr>
          <p:nvPr>
            <p:ph idx="1"/>
          </p:nvPr>
        </p:nvSpPr>
        <p:spPr>
          <a:xfrm>
            <a:off x="630936" y="2660904"/>
            <a:ext cx="4818888" cy="3547872"/>
          </a:xfrm>
        </p:spPr>
        <p:txBody>
          <a:bodyPr anchor="t">
            <a:normAutofit/>
          </a:bodyPr>
          <a:lstStyle/>
          <a:p>
            <a:r>
              <a:rPr lang="en-US" sz="2200"/>
              <a:t>Cyanokit pediatric dosing changed to age-based.</a:t>
            </a:r>
          </a:p>
          <a:p>
            <a:r>
              <a:rPr lang="en-US" sz="2200"/>
              <a:t>Highly recommend that the reconstitution and dosing table be printed and stored with the kit.</a:t>
            </a:r>
          </a:p>
          <a:p>
            <a:r>
              <a:rPr lang="en-US" sz="2200"/>
              <a:t>If multiple pediatric patients may be treated with one kit, do so.</a:t>
            </a:r>
          </a:p>
        </p:txBody>
      </p:sp>
      <p:graphicFrame>
        <p:nvGraphicFramePr>
          <p:cNvPr id="4" name="Table 3">
            <a:extLst>
              <a:ext uri="{FF2B5EF4-FFF2-40B4-BE49-F238E27FC236}">
                <a16:creationId xmlns:a16="http://schemas.microsoft.com/office/drawing/2014/main" id="{A060FE25-216E-40B2-18B6-1C0F5F98E1FF}"/>
              </a:ext>
            </a:extLst>
          </p:cNvPr>
          <p:cNvGraphicFramePr>
            <a:graphicFrameLocks noGrp="1"/>
          </p:cNvGraphicFramePr>
          <p:nvPr>
            <p:extLst>
              <p:ext uri="{D42A27DB-BD31-4B8C-83A1-F6EECF244321}">
                <p14:modId xmlns:p14="http://schemas.microsoft.com/office/powerpoint/2010/main" val="424213495"/>
              </p:ext>
            </p:extLst>
          </p:nvPr>
        </p:nvGraphicFramePr>
        <p:xfrm>
          <a:off x="6099048" y="1817070"/>
          <a:ext cx="5458968" cy="3223861"/>
        </p:xfrm>
        <a:graphic>
          <a:graphicData uri="http://schemas.openxmlformats.org/drawingml/2006/table">
            <a:tbl>
              <a:tblPr firstRow="1" bandRow="1">
                <a:tableStyleId>{5C22544A-7EE6-4342-B048-85BDC9FD1C3A}</a:tableStyleId>
              </a:tblPr>
              <a:tblGrid>
                <a:gridCol w="1572021">
                  <a:extLst>
                    <a:ext uri="{9D8B030D-6E8A-4147-A177-3AD203B41FA5}">
                      <a16:colId xmlns:a16="http://schemas.microsoft.com/office/drawing/2014/main" val="741069947"/>
                    </a:ext>
                  </a:extLst>
                </a:gridCol>
                <a:gridCol w="1295649">
                  <a:extLst>
                    <a:ext uri="{9D8B030D-6E8A-4147-A177-3AD203B41FA5}">
                      <a16:colId xmlns:a16="http://schemas.microsoft.com/office/drawing/2014/main" val="950314173"/>
                    </a:ext>
                  </a:extLst>
                </a:gridCol>
                <a:gridCol w="1295649">
                  <a:extLst>
                    <a:ext uri="{9D8B030D-6E8A-4147-A177-3AD203B41FA5}">
                      <a16:colId xmlns:a16="http://schemas.microsoft.com/office/drawing/2014/main" val="125772837"/>
                    </a:ext>
                  </a:extLst>
                </a:gridCol>
                <a:gridCol w="1295649">
                  <a:extLst>
                    <a:ext uri="{9D8B030D-6E8A-4147-A177-3AD203B41FA5}">
                      <a16:colId xmlns:a16="http://schemas.microsoft.com/office/drawing/2014/main" val="2951090006"/>
                    </a:ext>
                  </a:extLst>
                </a:gridCol>
              </a:tblGrid>
              <a:tr h="1341607">
                <a:tc>
                  <a:txBody>
                    <a:bodyPr/>
                    <a:lstStyle/>
                    <a:p>
                      <a:pPr algn="ctr"/>
                      <a:r>
                        <a:rPr lang="en-US" sz="2600"/>
                        <a:t>Age</a:t>
                      </a:r>
                    </a:p>
                  </a:txBody>
                  <a:tcPr marL="100120" marR="100120" marT="50060" marB="50060"/>
                </a:tc>
                <a:tc>
                  <a:txBody>
                    <a:bodyPr/>
                    <a:lstStyle/>
                    <a:p>
                      <a:pPr algn="ctr"/>
                      <a:r>
                        <a:rPr lang="en-US" sz="2600"/>
                        <a:t>Less than 3 years</a:t>
                      </a:r>
                    </a:p>
                  </a:txBody>
                  <a:tcPr marL="100120" marR="100120" marT="50060" marB="50060"/>
                </a:tc>
                <a:tc>
                  <a:txBody>
                    <a:bodyPr/>
                    <a:lstStyle/>
                    <a:p>
                      <a:pPr algn="ctr"/>
                      <a:r>
                        <a:rPr lang="en-US" sz="2600"/>
                        <a:t>3-7 years</a:t>
                      </a:r>
                    </a:p>
                  </a:txBody>
                  <a:tcPr marL="100120" marR="100120" marT="50060" marB="50060"/>
                </a:tc>
                <a:tc>
                  <a:txBody>
                    <a:bodyPr/>
                    <a:lstStyle/>
                    <a:p>
                      <a:pPr algn="ctr"/>
                      <a:r>
                        <a:rPr lang="en-US" sz="2600"/>
                        <a:t>7 years and older</a:t>
                      </a:r>
                    </a:p>
                  </a:txBody>
                  <a:tcPr marL="100120" marR="100120" marT="50060" marB="50060"/>
                </a:tc>
                <a:extLst>
                  <a:ext uri="{0D108BD9-81ED-4DB2-BD59-A6C34878D82A}">
                    <a16:rowId xmlns:a16="http://schemas.microsoft.com/office/drawing/2014/main" val="3198524950"/>
                  </a:ext>
                </a:extLst>
              </a:tr>
              <a:tr h="941127">
                <a:tc>
                  <a:txBody>
                    <a:bodyPr/>
                    <a:lstStyle/>
                    <a:p>
                      <a:pPr algn="ctr"/>
                      <a:r>
                        <a:rPr lang="en-US" sz="2600" b="1"/>
                        <a:t>Dose (gram)</a:t>
                      </a:r>
                    </a:p>
                  </a:txBody>
                  <a:tcPr marL="100120" marR="100120" marT="50060" marB="50060"/>
                </a:tc>
                <a:tc>
                  <a:txBody>
                    <a:bodyPr/>
                    <a:lstStyle/>
                    <a:p>
                      <a:pPr algn="ctr"/>
                      <a:r>
                        <a:rPr lang="en-US" sz="2600"/>
                        <a:t>1 gram</a:t>
                      </a:r>
                    </a:p>
                  </a:txBody>
                  <a:tcPr marL="100120" marR="100120" marT="50060" marB="50060"/>
                </a:tc>
                <a:tc>
                  <a:txBody>
                    <a:bodyPr/>
                    <a:lstStyle/>
                    <a:p>
                      <a:pPr algn="ctr"/>
                      <a:r>
                        <a:rPr lang="en-US" sz="2600"/>
                        <a:t>2 grams</a:t>
                      </a:r>
                    </a:p>
                  </a:txBody>
                  <a:tcPr marL="100120" marR="100120" marT="50060" marB="50060"/>
                </a:tc>
                <a:tc>
                  <a:txBody>
                    <a:bodyPr/>
                    <a:lstStyle/>
                    <a:p>
                      <a:pPr algn="ctr"/>
                      <a:r>
                        <a:rPr lang="en-US" sz="2600"/>
                        <a:t>5 grams</a:t>
                      </a:r>
                    </a:p>
                  </a:txBody>
                  <a:tcPr marL="100120" marR="100120" marT="50060" marB="50060"/>
                </a:tc>
                <a:extLst>
                  <a:ext uri="{0D108BD9-81ED-4DB2-BD59-A6C34878D82A}">
                    <a16:rowId xmlns:a16="http://schemas.microsoft.com/office/drawing/2014/main" val="2241255071"/>
                  </a:ext>
                </a:extLst>
              </a:tr>
              <a:tr h="941127">
                <a:tc>
                  <a:txBody>
                    <a:bodyPr/>
                    <a:lstStyle/>
                    <a:p>
                      <a:pPr algn="ctr"/>
                      <a:r>
                        <a:rPr lang="en-US" sz="2600" b="1"/>
                        <a:t>Volume (mL)</a:t>
                      </a:r>
                    </a:p>
                  </a:txBody>
                  <a:tcPr marL="100120" marR="100120" marT="50060" marB="50060"/>
                </a:tc>
                <a:tc>
                  <a:txBody>
                    <a:bodyPr/>
                    <a:lstStyle/>
                    <a:p>
                      <a:pPr algn="ctr"/>
                      <a:r>
                        <a:rPr lang="en-US" sz="2600"/>
                        <a:t>40 mL</a:t>
                      </a:r>
                    </a:p>
                  </a:txBody>
                  <a:tcPr marL="100120" marR="100120" marT="50060" marB="50060"/>
                </a:tc>
                <a:tc>
                  <a:txBody>
                    <a:bodyPr/>
                    <a:lstStyle/>
                    <a:p>
                      <a:pPr algn="ctr"/>
                      <a:r>
                        <a:rPr lang="en-US" sz="2600"/>
                        <a:t>80 mL</a:t>
                      </a:r>
                    </a:p>
                  </a:txBody>
                  <a:tcPr marL="100120" marR="100120" marT="50060" marB="50060"/>
                </a:tc>
                <a:tc>
                  <a:txBody>
                    <a:bodyPr/>
                    <a:lstStyle/>
                    <a:p>
                      <a:pPr algn="ctr"/>
                      <a:r>
                        <a:rPr lang="en-US" sz="2600"/>
                        <a:t>200 mL</a:t>
                      </a:r>
                    </a:p>
                  </a:txBody>
                  <a:tcPr marL="100120" marR="100120" marT="50060" marB="50060"/>
                </a:tc>
                <a:extLst>
                  <a:ext uri="{0D108BD9-81ED-4DB2-BD59-A6C34878D82A}">
                    <a16:rowId xmlns:a16="http://schemas.microsoft.com/office/drawing/2014/main" val="2584467693"/>
                  </a:ext>
                </a:extLst>
              </a:tr>
            </a:tbl>
          </a:graphicData>
        </a:graphic>
      </p:graphicFrame>
    </p:spTree>
    <p:extLst>
      <p:ext uri="{BB962C8B-B14F-4D97-AF65-F5344CB8AC3E}">
        <p14:creationId xmlns:p14="http://schemas.microsoft.com/office/powerpoint/2010/main" val="3517798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1CE63-F82F-6BA8-101D-119786653BCA}"/>
              </a:ext>
            </a:extLst>
          </p:cNvPr>
          <p:cNvSpPr>
            <a:spLocks noGrp="1"/>
          </p:cNvSpPr>
          <p:nvPr>
            <p:ph type="title"/>
          </p:nvPr>
        </p:nvSpPr>
        <p:spPr>
          <a:xfrm>
            <a:off x="838200" y="365125"/>
            <a:ext cx="10515600" cy="1325563"/>
          </a:xfrm>
        </p:spPr>
        <p:txBody>
          <a:bodyPr>
            <a:normAutofit/>
          </a:bodyPr>
          <a:lstStyle/>
          <a:p>
            <a:r>
              <a:rPr lang="en-US" sz="5400"/>
              <a:t>Objectives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26AE63-B22B-04DD-88CB-DE2FCDF0E180}"/>
              </a:ext>
            </a:extLst>
          </p:cNvPr>
          <p:cNvSpPr>
            <a:spLocks noGrp="1"/>
          </p:cNvSpPr>
          <p:nvPr>
            <p:ph idx="1"/>
          </p:nvPr>
        </p:nvSpPr>
        <p:spPr>
          <a:xfrm>
            <a:off x="838200" y="1929384"/>
            <a:ext cx="10515600" cy="4251960"/>
          </a:xfrm>
        </p:spPr>
        <p:txBody>
          <a:bodyPr>
            <a:normAutofit/>
          </a:bodyPr>
          <a:lstStyle/>
          <a:p>
            <a:r>
              <a:rPr lang="en-US" sz="2200"/>
              <a:t>Showcase changes to the protocol creating a tri-state protocol.</a:t>
            </a:r>
          </a:p>
          <a:p>
            <a:r>
              <a:rPr lang="en-US" sz="2200"/>
              <a:t>Introduce new protocols.</a:t>
            </a:r>
          </a:p>
          <a:p>
            <a:r>
              <a:rPr lang="en-US" sz="2200"/>
              <a:t>Discuss removal of protocols.</a:t>
            </a:r>
          </a:p>
          <a:p>
            <a:r>
              <a:rPr lang="en-US" sz="2200"/>
              <a:t>Review changes made to existing protocols.</a:t>
            </a:r>
          </a:p>
        </p:txBody>
      </p:sp>
    </p:spTree>
    <p:extLst>
      <p:ext uri="{BB962C8B-B14F-4D97-AF65-F5344CB8AC3E}">
        <p14:creationId xmlns:p14="http://schemas.microsoft.com/office/powerpoint/2010/main" val="1885306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13BD-A5B3-FBEC-F195-F734B80E58DE}"/>
              </a:ext>
            </a:extLst>
          </p:cNvPr>
          <p:cNvSpPr>
            <a:spLocks noGrp="1"/>
          </p:cNvSpPr>
          <p:nvPr>
            <p:ph type="title"/>
          </p:nvPr>
        </p:nvSpPr>
        <p:spPr/>
        <p:txBody>
          <a:bodyPr/>
          <a:lstStyle/>
          <a:p>
            <a:r>
              <a:rPr lang="en-US" dirty="0"/>
              <a:t>M414 - Stroke</a:t>
            </a:r>
          </a:p>
        </p:txBody>
      </p:sp>
      <p:sp>
        <p:nvSpPr>
          <p:cNvPr id="3" name="Content Placeholder 2">
            <a:extLst>
              <a:ext uri="{FF2B5EF4-FFF2-40B4-BE49-F238E27FC236}">
                <a16:creationId xmlns:a16="http://schemas.microsoft.com/office/drawing/2014/main" id="{F49C59BC-ADE3-1587-BE3C-183583DC48C4}"/>
              </a:ext>
            </a:extLst>
          </p:cNvPr>
          <p:cNvSpPr>
            <a:spLocks noGrp="1"/>
          </p:cNvSpPr>
          <p:nvPr>
            <p:ph idx="1"/>
          </p:nvPr>
        </p:nvSpPr>
        <p:spPr>
          <a:xfrm>
            <a:off x="838200" y="1825625"/>
            <a:ext cx="10515600" cy="786946"/>
          </a:xfrm>
        </p:spPr>
        <p:txBody>
          <a:bodyPr/>
          <a:lstStyle/>
          <a:p>
            <a:r>
              <a:rPr lang="en-US" dirty="0"/>
              <a:t>C-STAT section wording improved.</a:t>
            </a:r>
          </a:p>
        </p:txBody>
      </p:sp>
      <p:sp>
        <p:nvSpPr>
          <p:cNvPr id="6" name="TextBox 5">
            <a:extLst>
              <a:ext uri="{FF2B5EF4-FFF2-40B4-BE49-F238E27FC236}">
                <a16:creationId xmlns:a16="http://schemas.microsoft.com/office/drawing/2014/main" id="{2AE9EB46-7AD0-E3E2-AF03-EF1AD52840B1}"/>
              </a:ext>
            </a:extLst>
          </p:cNvPr>
          <p:cNvSpPr txBox="1"/>
          <p:nvPr/>
        </p:nvSpPr>
        <p:spPr>
          <a:xfrm>
            <a:off x="838200" y="2747508"/>
            <a:ext cx="10515600" cy="1785104"/>
          </a:xfrm>
          <a:prstGeom prst="rect">
            <a:avLst/>
          </a:prstGeom>
          <a:solidFill>
            <a:srgbClr val="FFFF00"/>
          </a:solidFill>
        </p:spPr>
        <p:txBody>
          <a:bodyPr wrap="square">
            <a:spAutoFit/>
          </a:bodyPr>
          <a:lstStyle/>
          <a:p>
            <a:pPr marL="0" marR="0"/>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Cincinnati Stroke Triage Assessment Tool (C-STAT; “positive” if ≥2)</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mj-lt"/>
              <a:buAutoNum type="alphaUcPeriod"/>
            </a:pPr>
            <a:r>
              <a:rPr lang="en-US" sz="1800" kern="50" dirty="0">
                <a:effectLst/>
                <a:latin typeface="Calibri" panose="020F0502020204030204" pitchFamily="34" charset="0"/>
                <a:ea typeface="Lucida Sans Unicode" panose="020B0602030504020204" pitchFamily="34" charset="0"/>
              </a:rPr>
              <a:t>Patient is unable to move eyes normally all the way to both the left and the right (YES = 2 points)</a:t>
            </a:r>
            <a:endParaRPr lang="en-US" sz="3200" kern="50" dirty="0">
              <a:effectLst/>
              <a:latin typeface="Times New Roman" panose="02020603050405020304" pitchFamily="18" charset="0"/>
              <a:ea typeface="Lucida Sans Unicode" panose="020B0602030504020204" pitchFamily="34" charset="0"/>
            </a:endParaRPr>
          </a:p>
          <a:p>
            <a:pPr marL="342900" marR="0" lvl="0" indent="-342900">
              <a:buFont typeface="+mj-lt"/>
              <a:buAutoNum type="alphaUcPeriod"/>
            </a:pPr>
            <a:r>
              <a:rPr lang="en-US" sz="1800" kern="50" dirty="0">
                <a:effectLst/>
                <a:latin typeface="Calibri" panose="020F0502020204030204" pitchFamily="34" charset="0"/>
                <a:ea typeface="Lucida Sans Unicode" panose="020B0602030504020204" pitchFamily="34" charset="0"/>
              </a:rPr>
              <a:t>Patient is unable to hold arm (either right or left) for up to 10 seconds without dropping all the way to the bed (YES = 1 point)</a:t>
            </a:r>
            <a:endParaRPr lang="en-US" sz="3200" kern="50" dirty="0">
              <a:effectLst/>
              <a:latin typeface="Times New Roman" panose="02020603050405020304" pitchFamily="18" charset="0"/>
              <a:ea typeface="Lucida Sans Unicode" panose="020B0602030504020204" pitchFamily="34" charset="0"/>
            </a:endParaRPr>
          </a:p>
          <a:p>
            <a:pPr marL="342900" marR="0" lvl="0" indent="-342900">
              <a:buFont typeface="+mj-lt"/>
              <a:buAutoNum type="alphaUcPeriod"/>
            </a:pPr>
            <a:r>
              <a:rPr lang="en-US" sz="1800" kern="50" dirty="0">
                <a:effectLst/>
                <a:latin typeface="Calibri" panose="020F0502020204030204" pitchFamily="34" charset="0"/>
                <a:ea typeface="Lucida Sans Unicode" panose="020B0602030504020204" pitchFamily="34" charset="0"/>
              </a:rPr>
              <a:t>Patient is unable to provide [age and current month] AND is unable to follow one or both of two commands (eye closure and open/close hands). (YES = 1 point)</a:t>
            </a:r>
            <a:endParaRPr lang="en-US" sz="3200" kern="50" dirty="0">
              <a:effectLst/>
              <a:latin typeface="Times New Roman" panose="02020603050405020304" pitchFamily="18" charset="0"/>
              <a:ea typeface="Lucida Sans Unicode" panose="020B0602030504020204" pitchFamily="34" charset="0"/>
            </a:endParaRPr>
          </a:p>
        </p:txBody>
      </p:sp>
    </p:spTree>
    <p:extLst>
      <p:ext uri="{BB962C8B-B14F-4D97-AF65-F5344CB8AC3E}">
        <p14:creationId xmlns:p14="http://schemas.microsoft.com/office/powerpoint/2010/main" val="219749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6D79E-8C7E-ACDC-44C6-610B332B089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M422 – Legal Situations in EMS</a:t>
            </a:r>
          </a:p>
        </p:txBody>
      </p:sp>
      <p:sp>
        <p:nvSpPr>
          <p:cNvPr id="3" name="Content Placeholder 2">
            <a:extLst>
              <a:ext uri="{FF2B5EF4-FFF2-40B4-BE49-F238E27FC236}">
                <a16:creationId xmlns:a16="http://schemas.microsoft.com/office/drawing/2014/main" id="{D831FD02-1446-D3AA-32E4-9021F5B8B579}"/>
              </a:ext>
            </a:extLst>
          </p:cNvPr>
          <p:cNvSpPr>
            <a:spLocks noGrp="1"/>
          </p:cNvSpPr>
          <p:nvPr>
            <p:ph idx="1"/>
          </p:nvPr>
        </p:nvSpPr>
        <p:spPr>
          <a:xfrm>
            <a:off x="838199" y="4983276"/>
            <a:ext cx="10512552" cy="1126680"/>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Kentucky specific information added regarding the safe infants act.</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68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1770C-DDCE-B9E0-B852-971B6D0F7FE6}"/>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S505 – Prehospital Pain Management</a:t>
            </a:r>
          </a:p>
        </p:txBody>
      </p:sp>
      <p:sp>
        <p:nvSpPr>
          <p:cNvPr id="3" name="Content Placeholder 2">
            <a:extLst>
              <a:ext uri="{FF2B5EF4-FFF2-40B4-BE49-F238E27FC236}">
                <a16:creationId xmlns:a16="http://schemas.microsoft.com/office/drawing/2014/main" id="{316D4E49-055D-6CE3-A7A8-A1C74D4F4A96}"/>
              </a:ext>
            </a:extLst>
          </p:cNvPr>
          <p:cNvSpPr>
            <a:spLocks noGrp="1"/>
          </p:cNvSpPr>
          <p:nvPr>
            <p:ph idx="1"/>
          </p:nvPr>
        </p:nvSpPr>
        <p:spPr>
          <a:xfrm>
            <a:off x="838199" y="4983276"/>
            <a:ext cx="10512552" cy="1126680"/>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Kentucky EMT-Basics permitted to administer acetaminophen for mild pain.</a:t>
            </a:r>
          </a:p>
        </p:txBody>
      </p:sp>
      <p:sp>
        <p:nvSpPr>
          <p:cNvPr id="1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68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128EC-C345-FDD6-4EEF-294A1F530018}"/>
              </a:ext>
            </a:extLst>
          </p:cNvPr>
          <p:cNvSpPr>
            <a:spLocks noGrp="1"/>
          </p:cNvSpPr>
          <p:nvPr>
            <p:ph type="title"/>
          </p:nvPr>
        </p:nvSpPr>
        <p:spPr>
          <a:xfrm>
            <a:off x="838200" y="365125"/>
            <a:ext cx="10515600" cy="1325563"/>
          </a:xfrm>
        </p:spPr>
        <p:txBody>
          <a:bodyPr>
            <a:normAutofit/>
          </a:bodyPr>
          <a:lstStyle/>
          <a:p>
            <a:r>
              <a:rPr lang="en-US" sz="5400"/>
              <a:t>S509 – Traumatic Arrest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363331-ABF8-FA32-52F9-0C4DF89F366F}"/>
              </a:ext>
            </a:extLst>
          </p:cNvPr>
          <p:cNvSpPr>
            <a:spLocks noGrp="1"/>
          </p:cNvSpPr>
          <p:nvPr>
            <p:ph idx="1"/>
          </p:nvPr>
        </p:nvSpPr>
        <p:spPr>
          <a:xfrm>
            <a:off x="838200" y="1929384"/>
            <a:ext cx="10515600" cy="4251960"/>
          </a:xfrm>
        </p:spPr>
        <p:txBody>
          <a:bodyPr>
            <a:normAutofit/>
          </a:bodyPr>
          <a:lstStyle/>
          <a:p>
            <a:r>
              <a:rPr lang="en-US" sz="2200"/>
              <a:t>Wording changed to better reflect that traumatic arrest is different from a medical cardiac arrest.</a:t>
            </a:r>
          </a:p>
          <a:p>
            <a:r>
              <a:rPr lang="en-US" sz="2200"/>
              <a:t>Clarification added that TXA may be considered but do not overall delay the arrest treatment.</a:t>
            </a:r>
          </a:p>
          <a:p>
            <a:endParaRPr lang="en-US" sz="2200"/>
          </a:p>
          <a:p>
            <a:r>
              <a:rPr lang="en-US" sz="2200"/>
              <a:t>This was moved from the cardiac section (previously known as C308).</a:t>
            </a:r>
          </a:p>
        </p:txBody>
      </p:sp>
    </p:spTree>
    <p:extLst>
      <p:ext uri="{BB962C8B-B14F-4D97-AF65-F5344CB8AC3E}">
        <p14:creationId xmlns:p14="http://schemas.microsoft.com/office/powerpoint/2010/main" val="3928943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2963C-98D1-F06F-94BB-7AE82C8BC4F8}"/>
              </a:ext>
            </a:extLst>
          </p:cNvPr>
          <p:cNvSpPr>
            <a:spLocks noGrp="1"/>
          </p:cNvSpPr>
          <p:nvPr>
            <p:ph type="title"/>
          </p:nvPr>
        </p:nvSpPr>
        <p:spPr>
          <a:xfrm>
            <a:off x="838200" y="365125"/>
            <a:ext cx="10515600" cy="1325563"/>
          </a:xfrm>
        </p:spPr>
        <p:txBody>
          <a:bodyPr>
            <a:normAutofit/>
          </a:bodyPr>
          <a:lstStyle/>
          <a:p>
            <a:r>
              <a:rPr lang="en-US" sz="5400"/>
              <a:t>P604 – Pediatric SVT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985014-5F54-CF1A-3A58-C41090E47DD8}"/>
              </a:ext>
            </a:extLst>
          </p:cNvPr>
          <p:cNvSpPr>
            <a:spLocks noGrp="1"/>
          </p:cNvSpPr>
          <p:nvPr>
            <p:ph idx="1"/>
          </p:nvPr>
        </p:nvSpPr>
        <p:spPr>
          <a:xfrm>
            <a:off x="838200" y="1929384"/>
            <a:ext cx="10515600" cy="4251960"/>
          </a:xfrm>
        </p:spPr>
        <p:txBody>
          <a:bodyPr>
            <a:normAutofit/>
          </a:bodyPr>
          <a:lstStyle/>
          <a:p>
            <a:r>
              <a:rPr lang="en-US" sz="2200"/>
              <a:t>Clarification added that adenosine should be given as close as possible to the heart.</a:t>
            </a:r>
          </a:p>
        </p:txBody>
      </p:sp>
    </p:spTree>
    <p:extLst>
      <p:ext uri="{BB962C8B-B14F-4D97-AF65-F5344CB8AC3E}">
        <p14:creationId xmlns:p14="http://schemas.microsoft.com/office/powerpoint/2010/main" val="320389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427EDC-B142-7C21-EDF1-652972AA17BE}"/>
              </a:ext>
            </a:extLst>
          </p:cNvPr>
          <p:cNvSpPr>
            <a:spLocks noGrp="1"/>
          </p:cNvSpPr>
          <p:nvPr>
            <p:ph type="title"/>
          </p:nvPr>
        </p:nvSpPr>
        <p:spPr>
          <a:xfrm>
            <a:off x="838200" y="365125"/>
            <a:ext cx="10515600" cy="1325563"/>
          </a:xfrm>
        </p:spPr>
        <p:txBody>
          <a:bodyPr>
            <a:normAutofit/>
          </a:bodyPr>
          <a:lstStyle/>
          <a:p>
            <a:r>
              <a:rPr lang="en-US" sz="5400"/>
              <a:t>P612 – Pediatric Pain Management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88A0C0-F2A7-1409-6E57-EDBB4AF18BAD}"/>
              </a:ext>
            </a:extLst>
          </p:cNvPr>
          <p:cNvSpPr>
            <a:spLocks noGrp="1"/>
          </p:cNvSpPr>
          <p:nvPr>
            <p:ph idx="1"/>
          </p:nvPr>
        </p:nvSpPr>
        <p:spPr>
          <a:xfrm>
            <a:off x="838200" y="1929384"/>
            <a:ext cx="10515600" cy="4251960"/>
          </a:xfrm>
        </p:spPr>
        <p:txBody>
          <a:bodyPr>
            <a:normAutofit/>
          </a:bodyPr>
          <a:lstStyle/>
          <a:p>
            <a:r>
              <a:rPr lang="en-US" sz="2200"/>
              <a:t>Kentucky EMT-Basics are permitted to give acetaminophen for mild pain per protocol.</a:t>
            </a:r>
          </a:p>
        </p:txBody>
      </p:sp>
    </p:spTree>
    <p:extLst>
      <p:ext uri="{BB962C8B-B14F-4D97-AF65-F5344CB8AC3E}">
        <p14:creationId xmlns:p14="http://schemas.microsoft.com/office/powerpoint/2010/main" val="424017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0954F-C795-7501-D34C-1908819B2B29}"/>
              </a:ext>
            </a:extLst>
          </p:cNvPr>
          <p:cNvSpPr>
            <a:spLocks noGrp="1"/>
          </p:cNvSpPr>
          <p:nvPr>
            <p:ph type="title"/>
          </p:nvPr>
        </p:nvSpPr>
        <p:spPr>
          <a:xfrm>
            <a:off x="838200" y="365125"/>
            <a:ext cx="10515600" cy="1325563"/>
          </a:xfrm>
        </p:spPr>
        <p:txBody>
          <a:bodyPr>
            <a:normAutofit/>
          </a:bodyPr>
          <a:lstStyle/>
          <a:p>
            <a:r>
              <a:rPr lang="en-US" sz="5400"/>
              <a:t>P616 – Pediatric Submersion Injury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41FB9E-5D79-CD85-8C9E-929F8840167A}"/>
              </a:ext>
            </a:extLst>
          </p:cNvPr>
          <p:cNvSpPr>
            <a:spLocks noGrp="1"/>
          </p:cNvSpPr>
          <p:nvPr>
            <p:ph idx="1"/>
          </p:nvPr>
        </p:nvSpPr>
        <p:spPr>
          <a:xfrm>
            <a:off x="838200" y="1929384"/>
            <a:ext cx="10515600" cy="4251960"/>
          </a:xfrm>
        </p:spPr>
        <p:txBody>
          <a:bodyPr>
            <a:normAutofit/>
          </a:bodyPr>
          <a:lstStyle/>
          <a:p>
            <a:r>
              <a:rPr lang="en-US" sz="2200"/>
              <a:t>CCHMC Main Campus has ECMO capabilities in cases of severe hypothermia associated submersions.</a:t>
            </a:r>
          </a:p>
        </p:txBody>
      </p:sp>
    </p:spTree>
    <p:extLst>
      <p:ext uri="{BB962C8B-B14F-4D97-AF65-F5344CB8AC3E}">
        <p14:creationId xmlns:p14="http://schemas.microsoft.com/office/powerpoint/2010/main" val="328873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77902-4E51-5CFF-E6ED-91BDCD66F7E3}"/>
              </a:ext>
            </a:extLst>
          </p:cNvPr>
          <p:cNvSpPr>
            <a:spLocks noGrp="1"/>
          </p:cNvSpPr>
          <p:nvPr>
            <p:ph type="title"/>
          </p:nvPr>
        </p:nvSpPr>
        <p:spPr>
          <a:xfrm>
            <a:off x="838200" y="365125"/>
            <a:ext cx="10515600" cy="1325563"/>
          </a:xfrm>
        </p:spPr>
        <p:txBody>
          <a:bodyPr>
            <a:normAutofit/>
          </a:bodyPr>
          <a:lstStyle/>
          <a:p>
            <a:r>
              <a:rPr lang="en-US" sz="5000"/>
              <a:t>T708 – Pediatric Needle Cricothyrotomy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A18945-3821-9CDA-8E24-68284BC663E7}"/>
              </a:ext>
            </a:extLst>
          </p:cNvPr>
          <p:cNvSpPr>
            <a:spLocks noGrp="1"/>
          </p:cNvSpPr>
          <p:nvPr>
            <p:ph idx="1"/>
          </p:nvPr>
        </p:nvSpPr>
        <p:spPr>
          <a:xfrm>
            <a:off x="838200" y="1929384"/>
            <a:ext cx="10515600" cy="4251960"/>
          </a:xfrm>
        </p:spPr>
        <p:txBody>
          <a:bodyPr>
            <a:normAutofit/>
          </a:bodyPr>
          <a:lstStyle/>
          <a:p>
            <a:r>
              <a:rPr lang="en-US" sz="2200"/>
              <a:t>Wording clarified to reflect manufacturer recommendations.</a:t>
            </a:r>
          </a:p>
          <a:p>
            <a:r>
              <a:rPr lang="en-US" sz="2200"/>
              <a:t>A training video is linked to in the protocol.</a:t>
            </a:r>
          </a:p>
        </p:txBody>
      </p:sp>
    </p:spTree>
    <p:extLst>
      <p:ext uri="{BB962C8B-B14F-4D97-AF65-F5344CB8AC3E}">
        <p14:creationId xmlns:p14="http://schemas.microsoft.com/office/powerpoint/2010/main" val="4050959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43A782-1CD2-92A7-E038-197C801FC4D9}"/>
              </a:ext>
            </a:extLst>
          </p:cNvPr>
          <p:cNvSpPr txBox="1"/>
          <p:nvPr/>
        </p:nvSpPr>
        <p:spPr>
          <a:xfrm>
            <a:off x="4915984" y="3244334"/>
            <a:ext cx="2360031" cy="369332"/>
          </a:xfrm>
          <a:prstGeom prst="rect">
            <a:avLst/>
          </a:prstGeom>
          <a:noFill/>
        </p:spPr>
        <p:txBody>
          <a:bodyPr wrap="square">
            <a:spAutoFit/>
          </a:bodyPr>
          <a:lstStyle/>
          <a:p>
            <a:r>
              <a:rPr lang="en-US" dirty="0">
                <a:hlinkClick r:id="rId4"/>
              </a:rPr>
              <a:t>UC Needle Cric Video</a:t>
            </a:r>
            <a:endParaRPr lang="en-US" dirty="0"/>
          </a:p>
        </p:txBody>
      </p:sp>
      <p:pic>
        <p:nvPicPr>
          <p:cNvPr id="6" name="223036690">
            <a:hlinkClick r:id="" action="ppaction://media"/>
            <a:extLst>
              <a:ext uri="{FF2B5EF4-FFF2-40B4-BE49-F238E27FC236}">
                <a16:creationId xmlns:a16="http://schemas.microsoft.com/office/drawing/2014/main" id="{E9DFFCD4-2072-3FED-A480-DB52946C16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12185650" cy="6854428"/>
          </a:xfrm>
          <a:prstGeom prst="rect">
            <a:avLst/>
          </a:prstGeom>
        </p:spPr>
      </p:pic>
    </p:spTree>
    <p:extLst>
      <p:ext uri="{BB962C8B-B14F-4D97-AF65-F5344CB8AC3E}">
        <p14:creationId xmlns:p14="http://schemas.microsoft.com/office/powerpoint/2010/main" val="274593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6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484E4-537E-E095-B71D-8AB4CD28DD46}"/>
              </a:ext>
            </a:extLst>
          </p:cNvPr>
          <p:cNvSpPr>
            <a:spLocks noGrp="1"/>
          </p:cNvSpPr>
          <p:nvPr>
            <p:ph type="title"/>
          </p:nvPr>
        </p:nvSpPr>
        <p:spPr>
          <a:xfrm>
            <a:off x="838200" y="365125"/>
            <a:ext cx="10515600" cy="1325563"/>
          </a:xfrm>
        </p:spPr>
        <p:txBody>
          <a:bodyPr>
            <a:normAutofit/>
          </a:bodyPr>
          <a:lstStyle/>
          <a:p>
            <a:r>
              <a:rPr lang="en-US" sz="5400"/>
              <a:t>T710 – Hemorrhage Control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AC8161-B6FD-9791-E4CF-79473B988F0C}"/>
              </a:ext>
            </a:extLst>
          </p:cNvPr>
          <p:cNvSpPr>
            <a:spLocks noGrp="1"/>
          </p:cNvSpPr>
          <p:nvPr>
            <p:ph idx="1"/>
          </p:nvPr>
        </p:nvSpPr>
        <p:spPr>
          <a:xfrm>
            <a:off x="838200" y="1929384"/>
            <a:ext cx="10515600" cy="4251960"/>
          </a:xfrm>
        </p:spPr>
        <p:txBody>
          <a:bodyPr>
            <a:normAutofit/>
          </a:bodyPr>
          <a:lstStyle/>
          <a:p>
            <a:r>
              <a:rPr lang="en-US" sz="2200"/>
              <a:t>Wound packing permitted on the groin, axilla, neck or limb.</a:t>
            </a:r>
          </a:p>
          <a:p>
            <a:r>
              <a:rPr lang="en-US" sz="2200"/>
              <a:t>Hold direct pressure for at least three minutes.</a:t>
            </a:r>
          </a:p>
          <a:p>
            <a:r>
              <a:rPr lang="en-US" sz="2200"/>
              <a:t>Reassess and apply a pressure dressing.</a:t>
            </a:r>
          </a:p>
        </p:txBody>
      </p:sp>
    </p:spTree>
    <p:extLst>
      <p:ext uri="{BB962C8B-B14F-4D97-AF65-F5344CB8AC3E}">
        <p14:creationId xmlns:p14="http://schemas.microsoft.com/office/powerpoint/2010/main" val="4194757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410047-675E-C176-BCD0-C34CDC563A6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Tri-State Formatting</a:t>
            </a:r>
          </a:p>
        </p:txBody>
      </p:sp>
      <p:sp>
        <p:nvSpPr>
          <p:cNvPr id="3" name="Text Placeholder 2">
            <a:extLst>
              <a:ext uri="{FF2B5EF4-FFF2-40B4-BE49-F238E27FC236}">
                <a16:creationId xmlns:a16="http://schemas.microsoft.com/office/drawing/2014/main" id="{BDE10196-F89A-543B-0673-FF5F38FB9516}"/>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914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FBA926-E100-8169-8C9E-D8389FEC39A9}"/>
              </a:ext>
            </a:extLst>
          </p:cNvPr>
          <p:cNvSpPr>
            <a:spLocks noGrp="1"/>
          </p:cNvSpPr>
          <p:nvPr>
            <p:ph type="title"/>
          </p:nvPr>
        </p:nvSpPr>
        <p:spPr>
          <a:xfrm>
            <a:off x="838200" y="365125"/>
            <a:ext cx="10515600" cy="1325563"/>
          </a:xfrm>
        </p:spPr>
        <p:txBody>
          <a:bodyPr>
            <a:normAutofit/>
          </a:bodyPr>
          <a:lstStyle/>
          <a:p>
            <a:r>
              <a:rPr lang="en-US" sz="5400"/>
              <a:t>O800 - Imminent Delivery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262AE5-6A91-47EB-324E-B7D925C9F3F4}"/>
              </a:ext>
            </a:extLst>
          </p:cNvPr>
          <p:cNvSpPr>
            <a:spLocks noGrp="1"/>
          </p:cNvSpPr>
          <p:nvPr>
            <p:ph idx="1"/>
          </p:nvPr>
        </p:nvSpPr>
        <p:spPr>
          <a:xfrm>
            <a:off x="838200" y="1929384"/>
            <a:ext cx="10515600" cy="4251960"/>
          </a:xfrm>
        </p:spPr>
        <p:txBody>
          <a:bodyPr>
            <a:normAutofit/>
          </a:bodyPr>
          <a:lstStyle/>
          <a:p>
            <a:r>
              <a:rPr lang="en-US" sz="2200"/>
              <a:t>KEEP THE INFANT WARM!</a:t>
            </a:r>
          </a:p>
          <a:p>
            <a:r>
              <a:rPr lang="en-US" sz="2200"/>
              <a:t>New technique for breech delivery added.  (See video)</a:t>
            </a:r>
          </a:p>
          <a:p>
            <a:r>
              <a:rPr lang="en-US" sz="2200"/>
              <a:t>Newborn transportation considerations added.</a:t>
            </a:r>
          </a:p>
          <a:p>
            <a:pPr lvl="1"/>
            <a:r>
              <a:rPr lang="en-US" sz="2200"/>
              <a:t>Try to transport mom and baby to the same hospital.</a:t>
            </a:r>
          </a:p>
          <a:p>
            <a:pPr lvl="1"/>
            <a:r>
              <a:rPr lang="en-US" sz="2200"/>
              <a:t>Skin to skin contact preferable.</a:t>
            </a:r>
          </a:p>
          <a:p>
            <a:pPr lvl="1"/>
            <a:r>
              <a:rPr lang="en-US" sz="2200"/>
              <a:t>Each agency should develop an SOP regarding newborn transport and possible use of a transport system.</a:t>
            </a:r>
          </a:p>
          <a:p>
            <a:pPr lvl="1"/>
            <a:r>
              <a:rPr lang="en-US" sz="2200"/>
              <a:t>If mom/baby both stable, consider skin to skin contact for 20 mins prior to initiating transport.</a:t>
            </a:r>
          </a:p>
        </p:txBody>
      </p:sp>
    </p:spTree>
    <p:extLst>
      <p:ext uri="{BB962C8B-B14F-4D97-AF65-F5344CB8AC3E}">
        <p14:creationId xmlns:p14="http://schemas.microsoft.com/office/powerpoint/2010/main" val="2470366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774116-0ED9-5D5E-DAD8-40435576A90E}"/>
              </a:ext>
            </a:extLst>
          </p:cNvPr>
          <p:cNvSpPr>
            <a:spLocks noGrp="1"/>
          </p:cNvSpPr>
          <p:nvPr>
            <p:ph idx="1"/>
          </p:nvPr>
        </p:nvSpPr>
        <p:spPr>
          <a:xfrm>
            <a:off x="3355023" y="5950585"/>
            <a:ext cx="6710680" cy="460375"/>
          </a:xfrm>
        </p:spPr>
        <p:txBody>
          <a:bodyPr>
            <a:normAutofit lnSpcReduction="10000"/>
          </a:bodyPr>
          <a:lstStyle/>
          <a:p>
            <a:pPr marL="0" indent="0">
              <a:buNone/>
            </a:pPr>
            <a:r>
              <a:rPr lang="en-US" dirty="0">
                <a:hlinkClick r:id="rId4"/>
              </a:rPr>
              <a:t>Modified Mauriceau Smellie Veit Maneuver</a:t>
            </a:r>
            <a:endParaRPr lang="en-US" dirty="0"/>
          </a:p>
          <a:p>
            <a:endParaRPr lang="en-US" dirty="0"/>
          </a:p>
        </p:txBody>
      </p:sp>
      <p:pic>
        <p:nvPicPr>
          <p:cNvPr id="5" name="videoplayback">
            <a:hlinkClick r:id="" action="ppaction://media"/>
            <a:extLst>
              <a:ext uri="{FF2B5EF4-FFF2-40B4-BE49-F238E27FC236}">
                <a16:creationId xmlns:a16="http://schemas.microsoft.com/office/drawing/2014/main" id="{7CCDC34B-79BA-36DD-AAF0-7FFB38DC46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24363" y="1143000"/>
            <a:ext cx="4572000" cy="4572000"/>
          </a:xfrm>
          <a:prstGeom prst="rect">
            <a:avLst/>
          </a:prstGeom>
        </p:spPr>
      </p:pic>
    </p:spTree>
    <p:extLst>
      <p:ext uri="{BB962C8B-B14F-4D97-AF65-F5344CB8AC3E}">
        <p14:creationId xmlns:p14="http://schemas.microsoft.com/office/powerpoint/2010/main" val="396320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1BFB186-5594-66F8-67CB-1C7BFDA56DCA}"/>
              </a:ext>
            </a:extLst>
          </p:cNvPr>
          <p:cNvSpPr>
            <a:spLocks noGrp="1"/>
          </p:cNvSpPr>
          <p:nvPr>
            <p:ph type="ctrTitle"/>
          </p:nvPr>
        </p:nvSpPr>
        <p:spPr>
          <a:xfrm>
            <a:off x="640080" y="320040"/>
            <a:ext cx="6692827" cy="3892669"/>
          </a:xfrm>
        </p:spPr>
        <p:txBody>
          <a:bodyPr>
            <a:normAutofit/>
          </a:bodyPr>
          <a:lstStyle/>
          <a:p>
            <a:pPr algn="l"/>
            <a:r>
              <a:rPr lang="en-US" sz="6600"/>
              <a:t>Questions?</a:t>
            </a:r>
          </a:p>
        </p:txBody>
      </p:sp>
      <p:sp>
        <p:nvSpPr>
          <p:cNvPr id="5" name="Subtitle 4">
            <a:extLst>
              <a:ext uri="{FF2B5EF4-FFF2-40B4-BE49-F238E27FC236}">
                <a16:creationId xmlns:a16="http://schemas.microsoft.com/office/drawing/2014/main" id="{DA4D5E4B-5EEF-5B06-6C5C-01525A2917AA}"/>
              </a:ext>
            </a:extLst>
          </p:cNvPr>
          <p:cNvSpPr>
            <a:spLocks noGrp="1"/>
          </p:cNvSpPr>
          <p:nvPr>
            <p:ph type="subTitle" idx="1"/>
          </p:nvPr>
        </p:nvSpPr>
        <p:spPr>
          <a:xfrm>
            <a:off x="640080" y="4631161"/>
            <a:ext cx="6692827" cy="1569486"/>
          </a:xfrm>
        </p:spPr>
        <p:txBody>
          <a:bodyPr>
            <a:normAutofit/>
          </a:bodyPr>
          <a:lstStyle/>
          <a:p>
            <a:pPr algn="l"/>
            <a:r>
              <a:rPr lang="en-US" dirty="0">
                <a:hlinkClick r:id="rId3"/>
              </a:rPr>
              <a:t>tcharlton@emsdoctors.com</a:t>
            </a:r>
            <a:endParaRPr lang="en-US"/>
          </a:p>
          <a:p>
            <a:pPr algn="l"/>
            <a:endParaRPr lang="en-US"/>
          </a:p>
          <a:p>
            <a:pPr algn="l"/>
            <a:r>
              <a:rPr lang="en-US" dirty="0" err="1">
                <a:hlinkClick r:id="rId4"/>
              </a:rPr>
              <a:t>academyofmedicine.org</a:t>
            </a:r>
            <a:endParaRPr lang="en-US"/>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white logo&#10;&#10;Description automatically generated">
            <a:extLst>
              <a:ext uri="{FF2B5EF4-FFF2-40B4-BE49-F238E27FC236}">
                <a16:creationId xmlns:a16="http://schemas.microsoft.com/office/drawing/2014/main" id="{44BDCBCE-B39A-A9C1-CF7E-3E6A3F85186A}"/>
              </a:ext>
            </a:extLst>
          </p:cNvPr>
          <p:cNvPicPr>
            <a:picLocks noChangeAspect="1"/>
          </p:cNvPicPr>
          <p:nvPr/>
        </p:nvPicPr>
        <p:blipFill>
          <a:blip r:embed="rId5"/>
          <a:stretch>
            <a:fillRect/>
          </a:stretch>
        </p:blipFill>
        <p:spPr>
          <a:xfrm>
            <a:off x="7781544" y="1095387"/>
            <a:ext cx="4087368" cy="4430751"/>
          </a:xfrm>
          <a:prstGeom prst="rect">
            <a:avLst/>
          </a:prstGeom>
        </p:spPr>
      </p:pic>
    </p:spTree>
    <p:extLst>
      <p:ext uri="{BB962C8B-B14F-4D97-AF65-F5344CB8AC3E}">
        <p14:creationId xmlns:p14="http://schemas.microsoft.com/office/powerpoint/2010/main" val="2047611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478A45-090E-51A7-2E74-E30D3BD28ABE}"/>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State Differentiation</a:t>
            </a:r>
          </a:p>
        </p:txBody>
      </p:sp>
      <p:sp>
        <p:nvSpPr>
          <p:cNvPr id="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7F5839F-0710-91A5-6D9C-D59FB8611CD7}"/>
              </a:ext>
            </a:extLst>
          </p:cNvPr>
          <p:cNvGraphicFramePr>
            <a:graphicFrameLocks noGrp="1"/>
          </p:cNvGraphicFramePr>
          <p:nvPr>
            <p:extLst>
              <p:ext uri="{D42A27DB-BD31-4B8C-83A1-F6EECF244321}">
                <p14:modId xmlns:p14="http://schemas.microsoft.com/office/powerpoint/2010/main" val="2054963088"/>
              </p:ext>
            </p:extLst>
          </p:nvPr>
        </p:nvGraphicFramePr>
        <p:xfrm>
          <a:off x="663928" y="2633472"/>
          <a:ext cx="10861096" cy="3586358"/>
        </p:xfrm>
        <a:graphic>
          <a:graphicData uri="http://schemas.openxmlformats.org/drawingml/2006/table">
            <a:tbl>
              <a:tblPr firstRow="1" bandRow="1">
                <a:tableStyleId>{2D5ABB26-0587-4C30-8999-92F81FD0307C}</a:tableStyleId>
              </a:tblPr>
              <a:tblGrid>
                <a:gridCol w="1822446">
                  <a:extLst>
                    <a:ext uri="{9D8B030D-6E8A-4147-A177-3AD203B41FA5}">
                      <a16:colId xmlns:a16="http://schemas.microsoft.com/office/drawing/2014/main" val="3247002344"/>
                    </a:ext>
                  </a:extLst>
                </a:gridCol>
                <a:gridCol w="9038650">
                  <a:extLst>
                    <a:ext uri="{9D8B030D-6E8A-4147-A177-3AD203B41FA5}">
                      <a16:colId xmlns:a16="http://schemas.microsoft.com/office/drawing/2014/main" val="3736489112"/>
                    </a:ext>
                  </a:extLst>
                </a:gridCol>
              </a:tblGrid>
              <a:tr h="902688">
                <a:tc>
                  <a:txBody>
                    <a:bodyPr/>
                    <a:lstStyle/>
                    <a:p>
                      <a:pPr algn="ctr"/>
                      <a:r>
                        <a:rPr lang="en-US" sz="2400" b="1">
                          <a:solidFill>
                            <a:schemeClr val="bg1"/>
                          </a:solidFill>
                        </a:rPr>
                        <a:t>ALL</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2400"/>
                        <a:t>This section is an example of items that apply to all EMS providers.</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541687"/>
                  </a:ext>
                </a:extLst>
              </a:tr>
              <a:tr h="536734">
                <a:tc>
                  <a:txBody>
                    <a:bodyPr/>
                    <a:lstStyle/>
                    <a:p>
                      <a:pPr algn="ctr"/>
                      <a:r>
                        <a:rPr lang="en-US" sz="2400" b="1">
                          <a:solidFill>
                            <a:schemeClr val="bg1"/>
                          </a:solidFill>
                        </a:rPr>
                        <a:t>EMT</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2400"/>
                        <a:t>This section is an example of the EMT and above section.</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835929"/>
                  </a:ext>
                </a:extLst>
              </a:tr>
              <a:tr h="536734">
                <a:tc>
                  <a:txBody>
                    <a:bodyPr/>
                    <a:lstStyle/>
                    <a:p>
                      <a:pPr algn="ctr"/>
                      <a:r>
                        <a:rPr lang="en-US" sz="2400" b="1">
                          <a:solidFill>
                            <a:schemeClr val="bg1"/>
                          </a:solidFill>
                        </a:rPr>
                        <a:t>MEDIC</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This section is an example of the AEMT and Paramedic section.</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9867271"/>
                  </a:ext>
                </a:extLst>
              </a:tr>
              <a:tr h="536734">
                <a:tc>
                  <a:txBody>
                    <a:bodyPr/>
                    <a:lstStyle/>
                    <a:p>
                      <a:pPr algn="ctr"/>
                      <a:r>
                        <a:rPr lang="en-US" sz="2400" b="1"/>
                        <a:t>OH</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a:t>This section is an example of the Ohio-specific section.</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3192385"/>
                  </a:ext>
                </a:extLst>
              </a:tr>
              <a:tr h="536734">
                <a:tc>
                  <a:txBody>
                    <a:bodyPr/>
                    <a:lstStyle/>
                    <a:p>
                      <a:pPr algn="ctr"/>
                      <a:r>
                        <a:rPr lang="en-US" sz="2400" b="1">
                          <a:solidFill>
                            <a:schemeClr val="bg1"/>
                          </a:solidFill>
                        </a:rPr>
                        <a:t>KY</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US" sz="2400"/>
                        <a:t>This section is an example of the Kentucky-specific section.</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1032151"/>
                  </a:ext>
                </a:extLst>
              </a:tr>
              <a:tr h="536734">
                <a:tc>
                  <a:txBody>
                    <a:bodyPr/>
                    <a:lstStyle/>
                    <a:p>
                      <a:pPr algn="ctr"/>
                      <a:r>
                        <a:rPr lang="en-US" sz="2400" b="1"/>
                        <a:t>IN</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2400"/>
                        <a:t>This section is an example of the Indiana-specific section.</a:t>
                      </a:r>
                    </a:p>
                  </a:txBody>
                  <a:tcPr marL="121985" marR="121985" marT="60992" marB="60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9957056"/>
                  </a:ext>
                </a:extLst>
              </a:tr>
            </a:tbl>
          </a:graphicData>
        </a:graphic>
      </p:graphicFrame>
    </p:spTree>
    <p:extLst>
      <p:ext uri="{BB962C8B-B14F-4D97-AF65-F5344CB8AC3E}">
        <p14:creationId xmlns:p14="http://schemas.microsoft.com/office/powerpoint/2010/main" val="384152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E7F11-ADB5-A8B5-E649-B4859F0FEE4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New Protocols</a:t>
            </a:r>
          </a:p>
        </p:txBody>
      </p:sp>
      <p:sp>
        <p:nvSpPr>
          <p:cNvPr id="3" name="Text Placeholder 2">
            <a:extLst>
              <a:ext uri="{FF2B5EF4-FFF2-40B4-BE49-F238E27FC236}">
                <a16:creationId xmlns:a16="http://schemas.microsoft.com/office/drawing/2014/main" id="{C3D33F96-11E4-E727-7CF6-B9EBD5575BC8}"/>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43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3F6B8-9C59-6DF4-7E01-095F7A6C9B00}"/>
              </a:ext>
            </a:extLst>
          </p:cNvPr>
          <p:cNvSpPr>
            <a:spLocks noGrp="1"/>
          </p:cNvSpPr>
          <p:nvPr>
            <p:ph type="title"/>
          </p:nvPr>
        </p:nvSpPr>
        <p:spPr>
          <a:xfrm>
            <a:off x="838200" y="365125"/>
            <a:ext cx="10515600" cy="1325563"/>
          </a:xfrm>
        </p:spPr>
        <p:txBody>
          <a:bodyPr>
            <a:normAutofit/>
          </a:bodyPr>
          <a:lstStyle/>
          <a:p>
            <a:r>
              <a:rPr lang="en-US" sz="5400"/>
              <a:t>Formatting Guide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19592A-F4BC-6227-41AD-036974A1C67D}"/>
              </a:ext>
            </a:extLst>
          </p:cNvPr>
          <p:cNvSpPr>
            <a:spLocks noGrp="1"/>
          </p:cNvSpPr>
          <p:nvPr>
            <p:ph idx="1"/>
          </p:nvPr>
        </p:nvSpPr>
        <p:spPr>
          <a:xfrm>
            <a:off x="838200" y="1929384"/>
            <a:ext cx="10515600" cy="4251960"/>
          </a:xfrm>
        </p:spPr>
        <p:txBody>
          <a:bodyPr>
            <a:normAutofit/>
          </a:bodyPr>
          <a:lstStyle/>
          <a:p>
            <a:r>
              <a:rPr lang="en-US" sz="2200"/>
              <a:t>New Protocol Formatting Guide</a:t>
            </a:r>
          </a:p>
          <a:p>
            <a:pPr lvl="1"/>
            <a:r>
              <a:rPr lang="en-US" sz="2200"/>
              <a:t>Helps to standardize formatting of the protocol moving forward</a:t>
            </a:r>
          </a:p>
          <a:p>
            <a:pPr lvl="1"/>
            <a:r>
              <a:rPr lang="en-US" sz="2200"/>
              <a:t>Explains the state differentiation changes</a:t>
            </a:r>
          </a:p>
        </p:txBody>
      </p:sp>
    </p:spTree>
    <p:extLst>
      <p:ext uri="{BB962C8B-B14F-4D97-AF65-F5344CB8AC3E}">
        <p14:creationId xmlns:p14="http://schemas.microsoft.com/office/powerpoint/2010/main" val="2863346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01167-1784-51E7-720A-DC5F1D4D227F}"/>
              </a:ext>
            </a:extLst>
          </p:cNvPr>
          <p:cNvSpPr>
            <a:spLocks noGrp="1"/>
          </p:cNvSpPr>
          <p:nvPr>
            <p:ph type="title"/>
          </p:nvPr>
        </p:nvSpPr>
        <p:spPr>
          <a:xfrm>
            <a:off x="838200" y="365125"/>
            <a:ext cx="10515600" cy="1325563"/>
          </a:xfrm>
        </p:spPr>
        <p:txBody>
          <a:bodyPr>
            <a:normAutofit/>
          </a:bodyPr>
          <a:lstStyle/>
          <a:p>
            <a:r>
              <a:rPr lang="en-US" sz="5400"/>
              <a:t>A115 KY - Use of Lights and Sirens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2E9EE7-895B-9F87-D296-3DEBD31CC8FB}"/>
              </a:ext>
            </a:extLst>
          </p:cNvPr>
          <p:cNvSpPr>
            <a:spLocks noGrp="1"/>
          </p:cNvSpPr>
          <p:nvPr>
            <p:ph idx="1"/>
          </p:nvPr>
        </p:nvSpPr>
        <p:spPr>
          <a:xfrm>
            <a:off x="838200" y="1929384"/>
            <a:ext cx="10515600" cy="4251960"/>
          </a:xfrm>
        </p:spPr>
        <p:txBody>
          <a:bodyPr>
            <a:normAutofit/>
          </a:bodyPr>
          <a:lstStyle/>
          <a:p>
            <a:r>
              <a:rPr lang="en-US" sz="2200"/>
              <a:t>Required by Kentucky for protocol approval.</a:t>
            </a:r>
          </a:p>
          <a:p>
            <a:r>
              <a:rPr lang="en-US" sz="2200"/>
              <a:t>Only applies to Kentucky departments.</a:t>
            </a:r>
          </a:p>
          <a:p>
            <a:r>
              <a:rPr lang="en-US" sz="2200"/>
              <a:t>No changes to protocol itself; just moved into the main document.</a:t>
            </a:r>
          </a:p>
        </p:txBody>
      </p:sp>
    </p:spTree>
    <p:extLst>
      <p:ext uri="{BB962C8B-B14F-4D97-AF65-F5344CB8AC3E}">
        <p14:creationId xmlns:p14="http://schemas.microsoft.com/office/powerpoint/2010/main" val="2493438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56554E-6119-8776-AD3D-875D0FBB4A6B}"/>
              </a:ext>
            </a:extLst>
          </p:cNvPr>
          <p:cNvSpPr>
            <a:spLocks noGrp="1"/>
          </p:cNvSpPr>
          <p:nvPr>
            <p:ph type="title"/>
          </p:nvPr>
        </p:nvSpPr>
        <p:spPr>
          <a:xfrm>
            <a:off x="838200" y="365125"/>
            <a:ext cx="10515600" cy="1325563"/>
          </a:xfrm>
        </p:spPr>
        <p:txBody>
          <a:bodyPr>
            <a:normAutofit/>
          </a:bodyPr>
          <a:lstStyle/>
          <a:p>
            <a:r>
              <a:rPr lang="en-US" sz="4600"/>
              <a:t>A116 KY – Bloodborne/Airborne Pathogens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983DB6-6CB9-FA3C-6E28-CA1412ABB8D9}"/>
              </a:ext>
            </a:extLst>
          </p:cNvPr>
          <p:cNvSpPr>
            <a:spLocks noGrp="1"/>
          </p:cNvSpPr>
          <p:nvPr>
            <p:ph idx="1"/>
          </p:nvPr>
        </p:nvSpPr>
        <p:spPr>
          <a:xfrm>
            <a:off x="838200" y="1929384"/>
            <a:ext cx="10515600" cy="4251960"/>
          </a:xfrm>
        </p:spPr>
        <p:txBody>
          <a:bodyPr>
            <a:normAutofit/>
          </a:bodyPr>
          <a:lstStyle/>
          <a:p>
            <a:r>
              <a:rPr lang="en-US" sz="2200"/>
              <a:t>Required by Kentucky.</a:t>
            </a:r>
          </a:p>
          <a:p>
            <a:r>
              <a:rPr lang="en-US" sz="2200"/>
              <a:t>Only applies to Kentucky but has useful information.</a:t>
            </a:r>
          </a:p>
          <a:p>
            <a:r>
              <a:rPr lang="en-US" sz="2200"/>
              <a:t>No changes to protocol itself.</a:t>
            </a:r>
          </a:p>
        </p:txBody>
      </p:sp>
    </p:spTree>
    <p:extLst>
      <p:ext uri="{BB962C8B-B14F-4D97-AF65-F5344CB8AC3E}">
        <p14:creationId xmlns:p14="http://schemas.microsoft.com/office/powerpoint/2010/main" val="2047693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1632</TotalTime>
  <Words>3214</Words>
  <Application>Microsoft Macintosh PowerPoint</Application>
  <PresentationFormat>Widescreen</PresentationFormat>
  <Paragraphs>292</Paragraphs>
  <Slides>42</Slides>
  <Notes>38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Aptos Display</vt:lpstr>
      <vt:lpstr>Arial</vt:lpstr>
      <vt:lpstr>Calibri</vt:lpstr>
      <vt:lpstr>Times New Roman</vt:lpstr>
      <vt:lpstr>Office Theme</vt:lpstr>
      <vt:lpstr>Academy of Medicine of Cincinnati  Protocol Training 2025</vt:lpstr>
      <vt:lpstr>Disclosures</vt:lpstr>
      <vt:lpstr>Objectives</vt:lpstr>
      <vt:lpstr>Tri-State Formatting</vt:lpstr>
      <vt:lpstr>State Differentiation</vt:lpstr>
      <vt:lpstr>New Protocols</vt:lpstr>
      <vt:lpstr>Formatting Guide</vt:lpstr>
      <vt:lpstr>A115 KY - Use of Lights and Sirens</vt:lpstr>
      <vt:lpstr>A116 KY – Bloodborne/Airborne Pathogens</vt:lpstr>
      <vt:lpstr>P618 KY – Safe Transportation by EMS - Pediatric</vt:lpstr>
      <vt:lpstr>Appendix K – KY Helicopter Safety</vt:lpstr>
      <vt:lpstr>Removed Protocols</vt:lpstr>
      <vt:lpstr>Removed Protocols</vt:lpstr>
      <vt:lpstr>Protocol Revisions</vt:lpstr>
      <vt:lpstr>A100 – Administrative Protocol</vt:lpstr>
      <vt:lpstr>A105 – Determination of Death</vt:lpstr>
      <vt:lpstr>A106 – DNR Orders</vt:lpstr>
      <vt:lpstr>A109 – Advanced EMT</vt:lpstr>
      <vt:lpstr>SB202 – Symptom Based Respiratory Distress</vt:lpstr>
      <vt:lpstr>SB204– Cardiac Arrest</vt:lpstr>
      <vt:lpstr>SB210 – Trauma Patient Assessment</vt:lpstr>
      <vt:lpstr>SB215 – Refusal of Treatment or Transport</vt:lpstr>
      <vt:lpstr>C300 – Vfib/VTach</vt:lpstr>
      <vt:lpstr>M400 - ACS</vt:lpstr>
      <vt:lpstr>M403 – Asthma/COPD</vt:lpstr>
      <vt:lpstr>M405 – Nausea/Vomiting</vt:lpstr>
      <vt:lpstr>M407/M408/P617/P618 – Psych/Restraints</vt:lpstr>
      <vt:lpstr>M410 – Adult Seizure</vt:lpstr>
      <vt:lpstr>M411 – Toxicological Emergencies</vt:lpstr>
      <vt:lpstr>M414 - Stroke</vt:lpstr>
      <vt:lpstr>M422 – Legal Situations in EMS</vt:lpstr>
      <vt:lpstr>S505 – Prehospital Pain Management</vt:lpstr>
      <vt:lpstr>S509 – Traumatic Arrest</vt:lpstr>
      <vt:lpstr>P604 – Pediatric SVT</vt:lpstr>
      <vt:lpstr>P612 – Pediatric Pain Management</vt:lpstr>
      <vt:lpstr>P616 – Pediatric Submersion Injury</vt:lpstr>
      <vt:lpstr>T708 – Pediatric Needle Cricothyrotomy</vt:lpstr>
      <vt:lpstr>PowerPoint Presentation</vt:lpstr>
      <vt:lpstr>T710 – Hemorrhage Control</vt:lpstr>
      <vt:lpstr>O800 - Imminent Delivery</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Charlton</dc:creator>
  <cp:lastModifiedBy>Thomas Charlton</cp:lastModifiedBy>
  <cp:revision>8</cp:revision>
  <dcterms:created xsi:type="dcterms:W3CDTF">2024-11-09T16:44:22Z</dcterms:created>
  <dcterms:modified xsi:type="dcterms:W3CDTF">2024-12-04T18:19:26Z</dcterms:modified>
</cp:coreProperties>
</file>